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48" r:id="rId2"/>
    <p:sldMasterId id="2147483660" r:id="rId3"/>
  </p:sldMasterIdLst>
  <p:notesMasterIdLst>
    <p:notesMasterId r:id="rId15"/>
  </p:notesMasterIdLst>
  <p:sldIdLst>
    <p:sldId id="257" r:id="rId4"/>
    <p:sldId id="256" r:id="rId5"/>
    <p:sldId id="258" r:id="rId6"/>
    <p:sldId id="263" r:id="rId7"/>
    <p:sldId id="264" r:id="rId8"/>
    <p:sldId id="265" r:id="rId9"/>
    <p:sldId id="266" r:id="rId10"/>
    <p:sldId id="261" r:id="rId11"/>
    <p:sldId id="262" r:id="rId12"/>
    <p:sldId id="260" r:id="rId13"/>
    <p:sldId id="25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7595E-ADE1-4F5C-B836-CC73B791446C}" v="435" dt="2023-09-14T19:03:00.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73680-AC66-471E-8901-A6E3C9161445}" type="doc">
      <dgm:prSet loTypeId="urn:microsoft.com/office/officeart/2005/8/layout/process1" loCatId="process" qsTypeId="urn:microsoft.com/office/officeart/2005/8/quickstyle/simple2" qsCatId="simple" csTypeId="urn:microsoft.com/office/officeart/2005/8/colors/accent6_4" csCatId="accent6" phldr="1"/>
      <dgm:spPr/>
      <dgm:t>
        <a:bodyPr/>
        <a:lstStyle/>
        <a:p>
          <a:endParaRPr lang="nl-NL"/>
        </a:p>
      </dgm:t>
    </dgm:pt>
    <dgm:pt modelId="{A05E7447-6888-4961-B527-7B5744D10DBA}">
      <dgm:prSet phldrT="[Tekst]" custT="1"/>
      <dgm:spPr/>
      <dgm:t>
        <a:bodyPr/>
        <a:lstStyle/>
        <a:p>
          <a:r>
            <a:rPr lang="nl-NL" sz="1600" dirty="0"/>
            <a:t>Projectteam waarin je samenwerkt</a:t>
          </a:r>
        </a:p>
      </dgm:t>
    </dgm:pt>
    <dgm:pt modelId="{945DD00D-0C84-4636-9B88-98981633F3EF}" type="parTrans" cxnId="{A62533DC-533C-4F0F-A56B-5B0E7CD3AD68}">
      <dgm:prSet/>
      <dgm:spPr/>
      <dgm:t>
        <a:bodyPr/>
        <a:lstStyle/>
        <a:p>
          <a:endParaRPr lang="nl-NL" sz="2000"/>
        </a:p>
      </dgm:t>
    </dgm:pt>
    <dgm:pt modelId="{C577C9FC-0380-464E-A1B6-A6CFE21F6574}" type="sibTrans" cxnId="{A62533DC-533C-4F0F-A56B-5B0E7CD3AD68}">
      <dgm:prSet custT="1"/>
      <dgm:spPr/>
      <dgm:t>
        <a:bodyPr/>
        <a:lstStyle/>
        <a:p>
          <a:endParaRPr lang="nl-NL" sz="1400"/>
        </a:p>
      </dgm:t>
    </dgm:pt>
    <dgm:pt modelId="{4C2CF0E3-C5C6-4320-AFBB-28381E679832}">
      <dgm:prSet phldrT="[Tekst]" custT="1"/>
      <dgm:spPr/>
      <dgm:t>
        <a:bodyPr/>
        <a:lstStyle/>
        <a:p>
          <a:r>
            <a:rPr lang="nl-NL" sz="1600" dirty="0" err="1"/>
            <a:t>Samenwer-ken</a:t>
          </a:r>
          <a:r>
            <a:rPr lang="nl-NL" sz="1600" dirty="0"/>
            <a:t> kun je leren</a:t>
          </a:r>
        </a:p>
      </dgm:t>
    </dgm:pt>
    <dgm:pt modelId="{EB6B39AA-ED92-4ECA-B8FC-AFB00CA015AA}" type="parTrans" cxnId="{029898F5-197E-4BB0-8DE9-2DB9EC6AC158}">
      <dgm:prSet/>
      <dgm:spPr/>
      <dgm:t>
        <a:bodyPr/>
        <a:lstStyle/>
        <a:p>
          <a:endParaRPr lang="nl-NL" sz="2000"/>
        </a:p>
      </dgm:t>
    </dgm:pt>
    <dgm:pt modelId="{69511998-509B-4AE1-A384-E0FEE25A00F3}" type="sibTrans" cxnId="{029898F5-197E-4BB0-8DE9-2DB9EC6AC158}">
      <dgm:prSet custT="1"/>
      <dgm:spPr/>
      <dgm:t>
        <a:bodyPr/>
        <a:lstStyle/>
        <a:p>
          <a:endParaRPr lang="nl-NL" sz="1400"/>
        </a:p>
      </dgm:t>
    </dgm:pt>
    <dgm:pt modelId="{D18A9F20-F3B1-4509-BC9B-36669122BBD1}">
      <dgm:prSet phldrT="[Tekst]" custT="1"/>
      <dgm:spPr/>
      <dgm:t>
        <a:bodyPr/>
        <a:lstStyle/>
        <a:p>
          <a:r>
            <a:rPr lang="nl-NL" sz="1600" dirty="0"/>
            <a:t>Leren door persoonlijke leerdoelen te kiezen </a:t>
          </a:r>
        </a:p>
      </dgm:t>
    </dgm:pt>
    <dgm:pt modelId="{6889D7A9-913B-4D1F-894C-B8776C3FBB6E}" type="parTrans" cxnId="{BC6AAFC0-9CF4-43EF-946D-9CF529A5F2A8}">
      <dgm:prSet/>
      <dgm:spPr/>
      <dgm:t>
        <a:bodyPr/>
        <a:lstStyle/>
        <a:p>
          <a:endParaRPr lang="nl-NL" sz="2000"/>
        </a:p>
      </dgm:t>
    </dgm:pt>
    <dgm:pt modelId="{A257B6CF-CAC8-460C-874D-6704478BA656}" type="sibTrans" cxnId="{BC6AAFC0-9CF4-43EF-946D-9CF529A5F2A8}">
      <dgm:prSet custT="1"/>
      <dgm:spPr/>
      <dgm:t>
        <a:bodyPr/>
        <a:lstStyle/>
        <a:p>
          <a:endParaRPr lang="nl-NL" sz="1400"/>
        </a:p>
      </dgm:t>
    </dgm:pt>
    <dgm:pt modelId="{5FEDF074-4A91-47D8-99E0-3646E4AF7143}">
      <dgm:prSet phldrT="[Tekst]" custT="1"/>
      <dgm:spPr/>
      <dgm:t>
        <a:bodyPr/>
        <a:lstStyle/>
        <a:p>
          <a:r>
            <a:rPr lang="nl-NL" sz="1600" dirty="0"/>
            <a:t>Probeer eens iets anders uit dan je normaal zou doen</a:t>
          </a:r>
        </a:p>
      </dgm:t>
    </dgm:pt>
    <dgm:pt modelId="{5C21E648-323C-42B5-9EB3-58F700B3036B}" type="parTrans" cxnId="{A76DEA8C-A1A8-436F-89AD-BF9C263D9557}">
      <dgm:prSet/>
      <dgm:spPr/>
      <dgm:t>
        <a:bodyPr/>
        <a:lstStyle/>
        <a:p>
          <a:endParaRPr lang="nl-NL" sz="2000"/>
        </a:p>
      </dgm:t>
    </dgm:pt>
    <dgm:pt modelId="{661BB115-32CA-473C-B44F-A3D02B8771F4}" type="sibTrans" cxnId="{A76DEA8C-A1A8-436F-89AD-BF9C263D9557}">
      <dgm:prSet custT="1"/>
      <dgm:spPr/>
      <dgm:t>
        <a:bodyPr/>
        <a:lstStyle/>
        <a:p>
          <a:endParaRPr lang="nl-NL" sz="1400"/>
        </a:p>
      </dgm:t>
    </dgm:pt>
    <dgm:pt modelId="{B9961641-9DD2-4B29-92F0-D41BBC1A8F81}">
      <dgm:prSet phldrT="[Tekst]" custT="1"/>
      <dgm:spPr/>
      <dgm:t>
        <a:bodyPr/>
        <a:lstStyle/>
        <a:p>
          <a:r>
            <a:rPr lang="nl-NL" sz="1600" dirty="0"/>
            <a:t>Door elkaar te helpen te leren </a:t>
          </a:r>
        </a:p>
      </dgm:t>
    </dgm:pt>
    <dgm:pt modelId="{1EEA0D4D-D6C4-4E77-AAA9-A58056C69623}" type="parTrans" cxnId="{3A49F898-EEC2-4F70-8B3A-1832BAE1259D}">
      <dgm:prSet/>
      <dgm:spPr/>
      <dgm:t>
        <a:bodyPr/>
        <a:lstStyle/>
        <a:p>
          <a:endParaRPr lang="nl-NL" sz="2000"/>
        </a:p>
      </dgm:t>
    </dgm:pt>
    <dgm:pt modelId="{403AD57D-2AFA-435F-907D-DBB08E5FDE94}" type="sibTrans" cxnId="{3A49F898-EEC2-4F70-8B3A-1832BAE1259D}">
      <dgm:prSet custT="1"/>
      <dgm:spPr/>
      <dgm:t>
        <a:bodyPr/>
        <a:lstStyle/>
        <a:p>
          <a:endParaRPr lang="nl-NL" sz="1400"/>
        </a:p>
      </dgm:t>
    </dgm:pt>
    <dgm:pt modelId="{9FCF187A-07F3-4E3D-900D-D35DF57FCD14}">
      <dgm:prSet phldrT="[Tekst]" custT="1"/>
      <dgm:spPr/>
      <dgm:t>
        <a:bodyPr/>
        <a:lstStyle/>
        <a:p>
          <a:r>
            <a:rPr lang="nl-NL" sz="1600" dirty="0"/>
            <a:t>Dan ontwikkel je je professionele competenties. </a:t>
          </a:r>
        </a:p>
      </dgm:t>
    </dgm:pt>
    <dgm:pt modelId="{5BA1891B-79CC-4C4F-AB67-04FD984D480E}" type="parTrans" cxnId="{D2CA9173-E929-4CE2-92B8-FD9AFD289D22}">
      <dgm:prSet/>
      <dgm:spPr/>
      <dgm:t>
        <a:bodyPr/>
        <a:lstStyle/>
        <a:p>
          <a:endParaRPr lang="nl-NL" sz="2000"/>
        </a:p>
      </dgm:t>
    </dgm:pt>
    <dgm:pt modelId="{7985D87F-245A-4993-900D-3DA82E1C8407}" type="sibTrans" cxnId="{D2CA9173-E929-4CE2-92B8-FD9AFD289D22}">
      <dgm:prSet/>
      <dgm:spPr/>
      <dgm:t>
        <a:bodyPr/>
        <a:lstStyle/>
        <a:p>
          <a:endParaRPr lang="nl-NL" sz="2000"/>
        </a:p>
      </dgm:t>
    </dgm:pt>
    <dgm:pt modelId="{6F174418-5015-4A9C-988F-10694E0772FE}" type="pres">
      <dgm:prSet presAssocID="{3F373680-AC66-471E-8901-A6E3C9161445}" presName="Name0" presStyleCnt="0">
        <dgm:presLayoutVars>
          <dgm:dir/>
          <dgm:resizeHandles val="exact"/>
        </dgm:presLayoutVars>
      </dgm:prSet>
      <dgm:spPr/>
    </dgm:pt>
    <dgm:pt modelId="{FAD61020-00F1-479D-BC8F-F650DB6E7AB8}" type="pres">
      <dgm:prSet presAssocID="{A05E7447-6888-4961-B527-7B5744D10DBA}" presName="node" presStyleLbl="node1" presStyleIdx="0" presStyleCnt="6">
        <dgm:presLayoutVars>
          <dgm:bulletEnabled val="1"/>
        </dgm:presLayoutVars>
      </dgm:prSet>
      <dgm:spPr/>
    </dgm:pt>
    <dgm:pt modelId="{FD7EE53B-DDF1-4A8E-AA11-FB1507A1F5A7}" type="pres">
      <dgm:prSet presAssocID="{C577C9FC-0380-464E-A1B6-A6CFE21F6574}" presName="sibTrans" presStyleLbl="sibTrans2D1" presStyleIdx="0" presStyleCnt="5"/>
      <dgm:spPr/>
    </dgm:pt>
    <dgm:pt modelId="{56602039-A97F-47AD-AA64-EBC16E15BC5D}" type="pres">
      <dgm:prSet presAssocID="{C577C9FC-0380-464E-A1B6-A6CFE21F6574}" presName="connectorText" presStyleLbl="sibTrans2D1" presStyleIdx="0" presStyleCnt="5"/>
      <dgm:spPr/>
    </dgm:pt>
    <dgm:pt modelId="{7444EE56-2B12-4CC4-8EE6-E84EFDC353BF}" type="pres">
      <dgm:prSet presAssocID="{4C2CF0E3-C5C6-4320-AFBB-28381E679832}" presName="node" presStyleLbl="node1" presStyleIdx="1" presStyleCnt="6">
        <dgm:presLayoutVars>
          <dgm:bulletEnabled val="1"/>
        </dgm:presLayoutVars>
      </dgm:prSet>
      <dgm:spPr/>
    </dgm:pt>
    <dgm:pt modelId="{54A305F0-FA1C-4876-A2C1-FFEA33D82006}" type="pres">
      <dgm:prSet presAssocID="{69511998-509B-4AE1-A384-E0FEE25A00F3}" presName="sibTrans" presStyleLbl="sibTrans2D1" presStyleIdx="1" presStyleCnt="5"/>
      <dgm:spPr/>
    </dgm:pt>
    <dgm:pt modelId="{7F37FC55-23C8-44AB-9AA7-993926D167A6}" type="pres">
      <dgm:prSet presAssocID="{69511998-509B-4AE1-A384-E0FEE25A00F3}" presName="connectorText" presStyleLbl="sibTrans2D1" presStyleIdx="1" presStyleCnt="5"/>
      <dgm:spPr/>
    </dgm:pt>
    <dgm:pt modelId="{FFB702A5-612F-4DA5-A7C8-9BF655200A38}" type="pres">
      <dgm:prSet presAssocID="{D18A9F20-F3B1-4509-BC9B-36669122BBD1}" presName="node" presStyleLbl="node1" presStyleIdx="2" presStyleCnt="6">
        <dgm:presLayoutVars>
          <dgm:bulletEnabled val="1"/>
        </dgm:presLayoutVars>
      </dgm:prSet>
      <dgm:spPr/>
    </dgm:pt>
    <dgm:pt modelId="{0358AEF3-1D0A-4A4A-95ED-E58B3BE3CE96}" type="pres">
      <dgm:prSet presAssocID="{A257B6CF-CAC8-460C-874D-6704478BA656}" presName="sibTrans" presStyleLbl="sibTrans2D1" presStyleIdx="2" presStyleCnt="5"/>
      <dgm:spPr/>
    </dgm:pt>
    <dgm:pt modelId="{CDBF056C-7EAD-4D33-BAD4-CF3F75EF82F6}" type="pres">
      <dgm:prSet presAssocID="{A257B6CF-CAC8-460C-874D-6704478BA656}" presName="connectorText" presStyleLbl="sibTrans2D1" presStyleIdx="2" presStyleCnt="5"/>
      <dgm:spPr/>
    </dgm:pt>
    <dgm:pt modelId="{C85E6005-895E-4534-846A-329BF4B82488}" type="pres">
      <dgm:prSet presAssocID="{B9961641-9DD2-4B29-92F0-D41BBC1A8F81}" presName="node" presStyleLbl="node1" presStyleIdx="3" presStyleCnt="6">
        <dgm:presLayoutVars>
          <dgm:bulletEnabled val="1"/>
        </dgm:presLayoutVars>
      </dgm:prSet>
      <dgm:spPr/>
    </dgm:pt>
    <dgm:pt modelId="{F593BFCA-F959-4936-A792-72D2EF8D02BC}" type="pres">
      <dgm:prSet presAssocID="{403AD57D-2AFA-435F-907D-DBB08E5FDE94}" presName="sibTrans" presStyleLbl="sibTrans2D1" presStyleIdx="3" presStyleCnt="5"/>
      <dgm:spPr/>
    </dgm:pt>
    <dgm:pt modelId="{DA0B0914-B796-4986-B2A3-A11568C29C45}" type="pres">
      <dgm:prSet presAssocID="{403AD57D-2AFA-435F-907D-DBB08E5FDE94}" presName="connectorText" presStyleLbl="sibTrans2D1" presStyleIdx="3" presStyleCnt="5"/>
      <dgm:spPr/>
    </dgm:pt>
    <dgm:pt modelId="{C075713C-B991-48B4-B559-3A5660BCC443}" type="pres">
      <dgm:prSet presAssocID="{5FEDF074-4A91-47D8-99E0-3646E4AF7143}" presName="node" presStyleLbl="node1" presStyleIdx="4" presStyleCnt="6">
        <dgm:presLayoutVars>
          <dgm:bulletEnabled val="1"/>
        </dgm:presLayoutVars>
      </dgm:prSet>
      <dgm:spPr/>
    </dgm:pt>
    <dgm:pt modelId="{AB8EE4D4-8EEE-40B5-BF31-3A0B880EEA48}" type="pres">
      <dgm:prSet presAssocID="{661BB115-32CA-473C-B44F-A3D02B8771F4}" presName="sibTrans" presStyleLbl="sibTrans2D1" presStyleIdx="4" presStyleCnt="5"/>
      <dgm:spPr/>
    </dgm:pt>
    <dgm:pt modelId="{5A01AA91-9124-4D0F-A109-A864BF76F467}" type="pres">
      <dgm:prSet presAssocID="{661BB115-32CA-473C-B44F-A3D02B8771F4}" presName="connectorText" presStyleLbl="sibTrans2D1" presStyleIdx="4" presStyleCnt="5"/>
      <dgm:spPr/>
    </dgm:pt>
    <dgm:pt modelId="{18046FE7-4779-4348-AA7E-D4C54A131F99}" type="pres">
      <dgm:prSet presAssocID="{9FCF187A-07F3-4E3D-900D-D35DF57FCD14}" presName="node" presStyleLbl="node1" presStyleIdx="5" presStyleCnt="6">
        <dgm:presLayoutVars>
          <dgm:bulletEnabled val="1"/>
        </dgm:presLayoutVars>
      </dgm:prSet>
      <dgm:spPr/>
    </dgm:pt>
  </dgm:ptLst>
  <dgm:cxnLst>
    <dgm:cxn modelId="{F38F660A-10F2-4628-9125-419FED1FE341}" type="presOf" srcId="{A05E7447-6888-4961-B527-7B5744D10DBA}" destId="{FAD61020-00F1-479D-BC8F-F650DB6E7AB8}" srcOrd="0" destOrd="0" presId="urn:microsoft.com/office/officeart/2005/8/layout/process1"/>
    <dgm:cxn modelId="{9F5AB31E-15A3-42AC-A16F-50B3CF9E09B8}" type="presOf" srcId="{5FEDF074-4A91-47D8-99E0-3646E4AF7143}" destId="{C075713C-B991-48B4-B559-3A5660BCC443}" srcOrd="0" destOrd="0" presId="urn:microsoft.com/office/officeart/2005/8/layout/process1"/>
    <dgm:cxn modelId="{C0CA1A32-7684-4F41-9DE0-3150B8313133}" type="presOf" srcId="{661BB115-32CA-473C-B44F-A3D02B8771F4}" destId="{AB8EE4D4-8EEE-40B5-BF31-3A0B880EEA48}" srcOrd="0" destOrd="0" presId="urn:microsoft.com/office/officeart/2005/8/layout/process1"/>
    <dgm:cxn modelId="{3F9B353B-2CD8-4476-B252-9265B582585E}" type="presOf" srcId="{C577C9FC-0380-464E-A1B6-A6CFE21F6574}" destId="{56602039-A97F-47AD-AA64-EBC16E15BC5D}" srcOrd="1" destOrd="0" presId="urn:microsoft.com/office/officeart/2005/8/layout/process1"/>
    <dgm:cxn modelId="{3F39C35F-D271-4274-BA93-CFE87EBD7BC8}" type="presOf" srcId="{661BB115-32CA-473C-B44F-A3D02B8771F4}" destId="{5A01AA91-9124-4D0F-A109-A864BF76F467}" srcOrd="1" destOrd="0" presId="urn:microsoft.com/office/officeart/2005/8/layout/process1"/>
    <dgm:cxn modelId="{75D68067-E569-4B1F-A81F-11DF1D3BD408}" type="presOf" srcId="{A257B6CF-CAC8-460C-874D-6704478BA656}" destId="{0358AEF3-1D0A-4A4A-95ED-E58B3BE3CE96}" srcOrd="0" destOrd="0" presId="urn:microsoft.com/office/officeart/2005/8/layout/process1"/>
    <dgm:cxn modelId="{22E5676B-4490-4940-96E9-ECEB996DAB3A}" type="presOf" srcId="{4C2CF0E3-C5C6-4320-AFBB-28381E679832}" destId="{7444EE56-2B12-4CC4-8EE6-E84EFDC353BF}" srcOrd="0" destOrd="0" presId="urn:microsoft.com/office/officeart/2005/8/layout/process1"/>
    <dgm:cxn modelId="{5A95DF4E-9C01-4F1D-8695-6766ADDEC157}" type="presOf" srcId="{69511998-509B-4AE1-A384-E0FEE25A00F3}" destId="{54A305F0-FA1C-4876-A2C1-FFEA33D82006}" srcOrd="0" destOrd="0" presId="urn:microsoft.com/office/officeart/2005/8/layout/process1"/>
    <dgm:cxn modelId="{D2CA9173-E929-4CE2-92B8-FD9AFD289D22}" srcId="{3F373680-AC66-471E-8901-A6E3C9161445}" destId="{9FCF187A-07F3-4E3D-900D-D35DF57FCD14}" srcOrd="5" destOrd="0" parTransId="{5BA1891B-79CC-4C4F-AB67-04FD984D480E}" sibTransId="{7985D87F-245A-4993-900D-3DA82E1C8407}"/>
    <dgm:cxn modelId="{7CEE2B80-86DF-4DA7-8771-EACE23339521}" type="presOf" srcId="{403AD57D-2AFA-435F-907D-DBB08E5FDE94}" destId="{F593BFCA-F959-4936-A792-72D2EF8D02BC}" srcOrd="0" destOrd="0" presId="urn:microsoft.com/office/officeart/2005/8/layout/process1"/>
    <dgm:cxn modelId="{A76DEA8C-A1A8-436F-89AD-BF9C263D9557}" srcId="{3F373680-AC66-471E-8901-A6E3C9161445}" destId="{5FEDF074-4A91-47D8-99E0-3646E4AF7143}" srcOrd="4" destOrd="0" parTransId="{5C21E648-323C-42B5-9EB3-58F700B3036B}" sibTransId="{661BB115-32CA-473C-B44F-A3D02B8771F4}"/>
    <dgm:cxn modelId="{21144A8D-2465-406B-9994-AD9660D3391E}" type="presOf" srcId="{403AD57D-2AFA-435F-907D-DBB08E5FDE94}" destId="{DA0B0914-B796-4986-B2A3-A11568C29C45}" srcOrd="1" destOrd="0" presId="urn:microsoft.com/office/officeart/2005/8/layout/process1"/>
    <dgm:cxn modelId="{558E5D90-8500-425B-B50D-B48AF7B2D112}" type="presOf" srcId="{C577C9FC-0380-464E-A1B6-A6CFE21F6574}" destId="{FD7EE53B-DDF1-4A8E-AA11-FB1507A1F5A7}" srcOrd="0" destOrd="0" presId="urn:microsoft.com/office/officeart/2005/8/layout/process1"/>
    <dgm:cxn modelId="{3A49F898-EEC2-4F70-8B3A-1832BAE1259D}" srcId="{3F373680-AC66-471E-8901-A6E3C9161445}" destId="{B9961641-9DD2-4B29-92F0-D41BBC1A8F81}" srcOrd="3" destOrd="0" parTransId="{1EEA0D4D-D6C4-4E77-AAA9-A58056C69623}" sibTransId="{403AD57D-2AFA-435F-907D-DBB08E5FDE94}"/>
    <dgm:cxn modelId="{410CFFB0-AA46-406F-AD36-EEAA82E80972}" type="presOf" srcId="{3F373680-AC66-471E-8901-A6E3C9161445}" destId="{6F174418-5015-4A9C-988F-10694E0772FE}" srcOrd="0" destOrd="0" presId="urn:microsoft.com/office/officeart/2005/8/layout/process1"/>
    <dgm:cxn modelId="{2CDB7BB5-91EA-48B1-8218-B5BE695B8588}" type="presOf" srcId="{D18A9F20-F3B1-4509-BC9B-36669122BBD1}" destId="{FFB702A5-612F-4DA5-A7C8-9BF655200A38}" srcOrd="0" destOrd="0" presId="urn:microsoft.com/office/officeart/2005/8/layout/process1"/>
    <dgm:cxn modelId="{044A4ABC-90F3-491E-95B1-7A0D3F8B2CF5}" type="presOf" srcId="{A257B6CF-CAC8-460C-874D-6704478BA656}" destId="{CDBF056C-7EAD-4D33-BAD4-CF3F75EF82F6}" srcOrd="1" destOrd="0" presId="urn:microsoft.com/office/officeart/2005/8/layout/process1"/>
    <dgm:cxn modelId="{BC6AAFC0-9CF4-43EF-946D-9CF529A5F2A8}" srcId="{3F373680-AC66-471E-8901-A6E3C9161445}" destId="{D18A9F20-F3B1-4509-BC9B-36669122BBD1}" srcOrd="2" destOrd="0" parTransId="{6889D7A9-913B-4D1F-894C-B8776C3FBB6E}" sibTransId="{A257B6CF-CAC8-460C-874D-6704478BA656}"/>
    <dgm:cxn modelId="{CB4BAFC9-701F-4B42-8CA0-199D13DBB8CC}" type="presOf" srcId="{B9961641-9DD2-4B29-92F0-D41BBC1A8F81}" destId="{C85E6005-895E-4534-846A-329BF4B82488}" srcOrd="0" destOrd="0" presId="urn:microsoft.com/office/officeart/2005/8/layout/process1"/>
    <dgm:cxn modelId="{7BCD91CD-E8BA-4960-9D41-947CD5EC7614}" type="presOf" srcId="{69511998-509B-4AE1-A384-E0FEE25A00F3}" destId="{7F37FC55-23C8-44AB-9AA7-993926D167A6}" srcOrd="1" destOrd="0" presId="urn:microsoft.com/office/officeart/2005/8/layout/process1"/>
    <dgm:cxn modelId="{A62533DC-533C-4F0F-A56B-5B0E7CD3AD68}" srcId="{3F373680-AC66-471E-8901-A6E3C9161445}" destId="{A05E7447-6888-4961-B527-7B5744D10DBA}" srcOrd="0" destOrd="0" parTransId="{945DD00D-0C84-4636-9B88-98981633F3EF}" sibTransId="{C577C9FC-0380-464E-A1B6-A6CFE21F6574}"/>
    <dgm:cxn modelId="{98C8B2F2-04F3-4E01-A2F0-6EE025471466}" type="presOf" srcId="{9FCF187A-07F3-4E3D-900D-D35DF57FCD14}" destId="{18046FE7-4779-4348-AA7E-D4C54A131F99}" srcOrd="0" destOrd="0" presId="urn:microsoft.com/office/officeart/2005/8/layout/process1"/>
    <dgm:cxn modelId="{029898F5-197E-4BB0-8DE9-2DB9EC6AC158}" srcId="{3F373680-AC66-471E-8901-A6E3C9161445}" destId="{4C2CF0E3-C5C6-4320-AFBB-28381E679832}" srcOrd="1" destOrd="0" parTransId="{EB6B39AA-ED92-4ECA-B8FC-AFB00CA015AA}" sibTransId="{69511998-509B-4AE1-A384-E0FEE25A00F3}"/>
    <dgm:cxn modelId="{9DE5244E-341B-4D7C-9297-9DE5EBFE6425}" type="presParOf" srcId="{6F174418-5015-4A9C-988F-10694E0772FE}" destId="{FAD61020-00F1-479D-BC8F-F650DB6E7AB8}" srcOrd="0" destOrd="0" presId="urn:microsoft.com/office/officeart/2005/8/layout/process1"/>
    <dgm:cxn modelId="{C8DF1211-E930-481B-8E87-BB0A6AC9C9DB}" type="presParOf" srcId="{6F174418-5015-4A9C-988F-10694E0772FE}" destId="{FD7EE53B-DDF1-4A8E-AA11-FB1507A1F5A7}" srcOrd="1" destOrd="0" presId="urn:microsoft.com/office/officeart/2005/8/layout/process1"/>
    <dgm:cxn modelId="{A27DC1CA-785D-4AF0-BEFC-C59AA8B23B42}" type="presParOf" srcId="{FD7EE53B-DDF1-4A8E-AA11-FB1507A1F5A7}" destId="{56602039-A97F-47AD-AA64-EBC16E15BC5D}" srcOrd="0" destOrd="0" presId="urn:microsoft.com/office/officeart/2005/8/layout/process1"/>
    <dgm:cxn modelId="{1A5DD6F9-5324-4697-BC13-434541C339BD}" type="presParOf" srcId="{6F174418-5015-4A9C-988F-10694E0772FE}" destId="{7444EE56-2B12-4CC4-8EE6-E84EFDC353BF}" srcOrd="2" destOrd="0" presId="urn:microsoft.com/office/officeart/2005/8/layout/process1"/>
    <dgm:cxn modelId="{E8E51A1B-C4AE-4158-B0B3-BF9B7867A404}" type="presParOf" srcId="{6F174418-5015-4A9C-988F-10694E0772FE}" destId="{54A305F0-FA1C-4876-A2C1-FFEA33D82006}" srcOrd="3" destOrd="0" presId="urn:microsoft.com/office/officeart/2005/8/layout/process1"/>
    <dgm:cxn modelId="{F8F9720C-96C7-481C-8FD5-E3FC6732E420}" type="presParOf" srcId="{54A305F0-FA1C-4876-A2C1-FFEA33D82006}" destId="{7F37FC55-23C8-44AB-9AA7-993926D167A6}" srcOrd="0" destOrd="0" presId="urn:microsoft.com/office/officeart/2005/8/layout/process1"/>
    <dgm:cxn modelId="{78A34EED-9883-4622-B65F-6C6ADCD0B3E5}" type="presParOf" srcId="{6F174418-5015-4A9C-988F-10694E0772FE}" destId="{FFB702A5-612F-4DA5-A7C8-9BF655200A38}" srcOrd="4" destOrd="0" presId="urn:microsoft.com/office/officeart/2005/8/layout/process1"/>
    <dgm:cxn modelId="{5CFB5A57-80FD-43B4-864F-1D1F2C11ACDA}" type="presParOf" srcId="{6F174418-5015-4A9C-988F-10694E0772FE}" destId="{0358AEF3-1D0A-4A4A-95ED-E58B3BE3CE96}" srcOrd="5" destOrd="0" presId="urn:microsoft.com/office/officeart/2005/8/layout/process1"/>
    <dgm:cxn modelId="{DAA91D77-C91D-43BE-920A-468CA523573A}" type="presParOf" srcId="{0358AEF3-1D0A-4A4A-95ED-E58B3BE3CE96}" destId="{CDBF056C-7EAD-4D33-BAD4-CF3F75EF82F6}" srcOrd="0" destOrd="0" presId="urn:microsoft.com/office/officeart/2005/8/layout/process1"/>
    <dgm:cxn modelId="{A72B9ACB-E555-4904-8A41-1CFD64928EE4}" type="presParOf" srcId="{6F174418-5015-4A9C-988F-10694E0772FE}" destId="{C85E6005-895E-4534-846A-329BF4B82488}" srcOrd="6" destOrd="0" presId="urn:microsoft.com/office/officeart/2005/8/layout/process1"/>
    <dgm:cxn modelId="{C4FA8351-9F0D-4B37-816F-9A8AD33A288E}" type="presParOf" srcId="{6F174418-5015-4A9C-988F-10694E0772FE}" destId="{F593BFCA-F959-4936-A792-72D2EF8D02BC}" srcOrd="7" destOrd="0" presId="urn:microsoft.com/office/officeart/2005/8/layout/process1"/>
    <dgm:cxn modelId="{E01BA4AA-D6D9-4D9E-A71F-1778DFAA7357}" type="presParOf" srcId="{F593BFCA-F959-4936-A792-72D2EF8D02BC}" destId="{DA0B0914-B796-4986-B2A3-A11568C29C45}" srcOrd="0" destOrd="0" presId="urn:microsoft.com/office/officeart/2005/8/layout/process1"/>
    <dgm:cxn modelId="{51F9C4E3-A82D-43A8-9A68-C1A5A3559266}" type="presParOf" srcId="{6F174418-5015-4A9C-988F-10694E0772FE}" destId="{C075713C-B991-48B4-B559-3A5660BCC443}" srcOrd="8" destOrd="0" presId="urn:microsoft.com/office/officeart/2005/8/layout/process1"/>
    <dgm:cxn modelId="{8120B8EF-8341-46A4-B8D3-6A63FCE97F91}" type="presParOf" srcId="{6F174418-5015-4A9C-988F-10694E0772FE}" destId="{AB8EE4D4-8EEE-40B5-BF31-3A0B880EEA48}" srcOrd="9" destOrd="0" presId="urn:microsoft.com/office/officeart/2005/8/layout/process1"/>
    <dgm:cxn modelId="{39F0EAF7-B3A7-400A-B5FD-011B2CB5363D}" type="presParOf" srcId="{AB8EE4D4-8EEE-40B5-BF31-3A0B880EEA48}" destId="{5A01AA91-9124-4D0F-A109-A864BF76F467}" srcOrd="0" destOrd="0" presId="urn:microsoft.com/office/officeart/2005/8/layout/process1"/>
    <dgm:cxn modelId="{EB960667-A4CD-48E1-9A67-5F3BF5B1BFA6}" type="presParOf" srcId="{6F174418-5015-4A9C-988F-10694E0772FE}" destId="{18046FE7-4779-4348-AA7E-D4C54A131F9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61020-00F1-479D-BC8F-F650DB6E7AB8}">
      <dsp:nvSpPr>
        <dsp:cNvPr id="0" name=""/>
        <dsp:cNvSpPr/>
      </dsp:nvSpPr>
      <dsp:spPr>
        <a:xfrm>
          <a:off x="5021" y="1827207"/>
          <a:ext cx="1284186" cy="1764252"/>
        </a:xfrm>
        <a:prstGeom prst="roundRect">
          <a:avLst>
            <a:gd name="adj" fmla="val 10000"/>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Projectteam waarin je samenwerkt</a:t>
          </a:r>
        </a:p>
      </dsp:txBody>
      <dsp:txXfrm>
        <a:off x="42634" y="1864820"/>
        <a:ext cx="1208960" cy="1689026"/>
      </dsp:txXfrm>
    </dsp:sp>
    <dsp:sp modelId="{FD7EE53B-DDF1-4A8E-AA11-FB1507A1F5A7}">
      <dsp:nvSpPr>
        <dsp:cNvPr id="0" name=""/>
        <dsp:cNvSpPr/>
      </dsp:nvSpPr>
      <dsp:spPr>
        <a:xfrm>
          <a:off x="1417626" y="2550094"/>
          <a:ext cx="272247" cy="318478"/>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1417626" y="2613790"/>
        <a:ext cx="190573" cy="191086"/>
      </dsp:txXfrm>
    </dsp:sp>
    <dsp:sp modelId="{7444EE56-2B12-4CC4-8EE6-E84EFDC353BF}">
      <dsp:nvSpPr>
        <dsp:cNvPr id="0" name=""/>
        <dsp:cNvSpPr/>
      </dsp:nvSpPr>
      <dsp:spPr>
        <a:xfrm>
          <a:off x="1802882" y="1827207"/>
          <a:ext cx="1284186" cy="1764252"/>
        </a:xfrm>
        <a:prstGeom prst="roundRect">
          <a:avLst>
            <a:gd name="adj" fmla="val 10000"/>
          </a:avLst>
        </a:prstGeom>
        <a:solidFill>
          <a:schemeClr val="accent6">
            <a:shade val="50000"/>
            <a:hueOff val="122808"/>
            <a:satOff val="-5368"/>
            <a:lumOff val="14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err="1"/>
            <a:t>Samenwer-ken</a:t>
          </a:r>
          <a:r>
            <a:rPr lang="nl-NL" sz="1600" kern="1200" dirty="0"/>
            <a:t> kun je leren</a:t>
          </a:r>
        </a:p>
      </dsp:txBody>
      <dsp:txXfrm>
        <a:off x="1840495" y="1864820"/>
        <a:ext cx="1208960" cy="1689026"/>
      </dsp:txXfrm>
    </dsp:sp>
    <dsp:sp modelId="{54A305F0-FA1C-4876-A2C1-FFEA33D82006}">
      <dsp:nvSpPr>
        <dsp:cNvPr id="0" name=""/>
        <dsp:cNvSpPr/>
      </dsp:nvSpPr>
      <dsp:spPr>
        <a:xfrm>
          <a:off x="3215487" y="2550094"/>
          <a:ext cx="272247" cy="318478"/>
        </a:xfrm>
        <a:prstGeom prst="rightArrow">
          <a:avLst>
            <a:gd name="adj1" fmla="val 60000"/>
            <a:gd name="adj2" fmla="val 50000"/>
          </a:avLst>
        </a:prstGeom>
        <a:solidFill>
          <a:schemeClr val="accent6">
            <a:shade val="90000"/>
            <a:hueOff val="151948"/>
            <a:satOff val="-6069"/>
            <a:lumOff val="1407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215487" y="2613790"/>
        <a:ext cx="190573" cy="191086"/>
      </dsp:txXfrm>
    </dsp:sp>
    <dsp:sp modelId="{FFB702A5-612F-4DA5-A7C8-9BF655200A38}">
      <dsp:nvSpPr>
        <dsp:cNvPr id="0" name=""/>
        <dsp:cNvSpPr/>
      </dsp:nvSpPr>
      <dsp:spPr>
        <a:xfrm>
          <a:off x="3600743" y="1827207"/>
          <a:ext cx="1284186" cy="1764252"/>
        </a:xfrm>
        <a:prstGeom prst="roundRect">
          <a:avLst>
            <a:gd name="adj" fmla="val 10000"/>
          </a:avLst>
        </a:prstGeom>
        <a:solidFill>
          <a:schemeClr val="accent6">
            <a:shade val="50000"/>
            <a:hueOff val="245616"/>
            <a:satOff val="-10737"/>
            <a:lumOff val="29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Leren door persoonlijke leerdoelen te kiezen </a:t>
          </a:r>
        </a:p>
      </dsp:txBody>
      <dsp:txXfrm>
        <a:off x="3638356" y="1864820"/>
        <a:ext cx="1208960" cy="1689026"/>
      </dsp:txXfrm>
    </dsp:sp>
    <dsp:sp modelId="{0358AEF3-1D0A-4A4A-95ED-E58B3BE3CE96}">
      <dsp:nvSpPr>
        <dsp:cNvPr id="0" name=""/>
        <dsp:cNvSpPr/>
      </dsp:nvSpPr>
      <dsp:spPr>
        <a:xfrm>
          <a:off x="5013349" y="2550094"/>
          <a:ext cx="272247" cy="318478"/>
        </a:xfrm>
        <a:prstGeom prst="rightArrow">
          <a:avLst>
            <a:gd name="adj1" fmla="val 60000"/>
            <a:gd name="adj2" fmla="val 50000"/>
          </a:avLst>
        </a:prstGeom>
        <a:solidFill>
          <a:schemeClr val="accent6">
            <a:shade val="90000"/>
            <a:hueOff val="303896"/>
            <a:satOff val="-12138"/>
            <a:lumOff val="2815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5013349" y="2613790"/>
        <a:ext cx="190573" cy="191086"/>
      </dsp:txXfrm>
    </dsp:sp>
    <dsp:sp modelId="{C85E6005-895E-4534-846A-329BF4B82488}">
      <dsp:nvSpPr>
        <dsp:cNvPr id="0" name=""/>
        <dsp:cNvSpPr/>
      </dsp:nvSpPr>
      <dsp:spPr>
        <a:xfrm>
          <a:off x="5398605" y="1827207"/>
          <a:ext cx="1284186" cy="1764252"/>
        </a:xfrm>
        <a:prstGeom prst="roundRect">
          <a:avLst>
            <a:gd name="adj" fmla="val 10000"/>
          </a:avLst>
        </a:prstGeom>
        <a:solidFill>
          <a:schemeClr val="accent6">
            <a:shade val="50000"/>
            <a:hueOff val="368424"/>
            <a:satOff val="-16105"/>
            <a:lumOff val="43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Door elkaar te helpen te leren </a:t>
          </a:r>
        </a:p>
      </dsp:txBody>
      <dsp:txXfrm>
        <a:off x="5436218" y="1864820"/>
        <a:ext cx="1208960" cy="1689026"/>
      </dsp:txXfrm>
    </dsp:sp>
    <dsp:sp modelId="{F593BFCA-F959-4936-A792-72D2EF8D02BC}">
      <dsp:nvSpPr>
        <dsp:cNvPr id="0" name=""/>
        <dsp:cNvSpPr/>
      </dsp:nvSpPr>
      <dsp:spPr>
        <a:xfrm>
          <a:off x="6811210" y="2550094"/>
          <a:ext cx="272247" cy="318478"/>
        </a:xfrm>
        <a:prstGeom prst="rightArrow">
          <a:avLst>
            <a:gd name="adj1" fmla="val 60000"/>
            <a:gd name="adj2" fmla="val 50000"/>
          </a:avLst>
        </a:prstGeom>
        <a:solidFill>
          <a:schemeClr val="accent6">
            <a:shade val="90000"/>
            <a:hueOff val="303896"/>
            <a:satOff val="-12138"/>
            <a:lumOff val="2815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6811210" y="2613790"/>
        <a:ext cx="190573" cy="191086"/>
      </dsp:txXfrm>
    </dsp:sp>
    <dsp:sp modelId="{C075713C-B991-48B4-B559-3A5660BCC443}">
      <dsp:nvSpPr>
        <dsp:cNvPr id="0" name=""/>
        <dsp:cNvSpPr/>
      </dsp:nvSpPr>
      <dsp:spPr>
        <a:xfrm>
          <a:off x="7196466" y="1827207"/>
          <a:ext cx="1284186" cy="1764252"/>
        </a:xfrm>
        <a:prstGeom prst="roundRect">
          <a:avLst>
            <a:gd name="adj" fmla="val 10000"/>
          </a:avLst>
        </a:prstGeom>
        <a:solidFill>
          <a:schemeClr val="accent6">
            <a:shade val="50000"/>
            <a:hueOff val="245616"/>
            <a:satOff val="-10737"/>
            <a:lumOff val="29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Probeer eens iets anders uit dan je normaal zou doen</a:t>
          </a:r>
        </a:p>
      </dsp:txBody>
      <dsp:txXfrm>
        <a:off x="7234079" y="1864820"/>
        <a:ext cx="1208960" cy="1689026"/>
      </dsp:txXfrm>
    </dsp:sp>
    <dsp:sp modelId="{AB8EE4D4-8EEE-40B5-BF31-3A0B880EEA48}">
      <dsp:nvSpPr>
        <dsp:cNvPr id="0" name=""/>
        <dsp:cNvSpPr/>
      </dsp:nvSpPr>
      <dsp:spPr>
        <a:xfrm>
          <a:off x="8609072" y="2550094"/>
          <a:ext cx="272247" cy="318478"/>
        </a:xfrm>
        <a:prstGeom prst="rightArrow">
          <a:avLst>
            <a:gd name="adj1" fmla="val 60000"/>
            <a:gd name="adj2" fmla="val 50000"/>
          </a:avLst>
        </a:prstGeom>
        <a:solidFill>
          <a:schemeClr val="accent6">
            <a:shade val="90000"/>
            <a:hueOff val="151948"/>
            <a:satOff val="-6069"/>
            <a:lumOff val="1407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8609072" y="2613790"/>
        <a:ext cx="190573" cy="191086"/>
      </dsp:txXfrm>
    </dsp:sp>
    <dsp:sp modelId="{18046FE7-4779-4348-AA7E-D4C54A131F99}">
      <dsp:nvSpPr>
        <dsp:cNvPr id="0" name=""/>
        <dsp:cNvSpPr/>
      </dsp:nvSpPr>
      <dsp:spPr>
        <a:xfrm>
          <a:off x="8994328" y="1827207"/>
          <a:ext cx="1284186" cy="1764252"/>
        </a:xfrm>
        <a:prstGeom prst="roundRect">
          <a:avLst>
            <a:gd name="adj" fmla="val 10000"/>
          </a:avLst>
        </a:prstGeom>
        <a:solidFill>
          <a:schemeClr val="accent6">
            <a:shade val="50000"/>
            <a:hueOff val="122808"/>
            <a:satOff val="-5368"/>
            <a:lumOff val="14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Dan ontwikkel je je professionele competenties. </a:t>
          </a:r>
        </a:p>
      </dsp:txBody>
      <dsp:txXfrm>
        <a:off x="9031941" y="1864820"/>
        <a:ext cx="1208960" cy="16890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38D69-931E-4A25-93F0-8C93D2146561}" type="datetimeFigureOut">
              <a:rPr lang="nl-NL" smtClean="0"/>
              <a:t>14-9-2023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FEAE-EBD4-493A-81FF-8DA8ADD0F72E}" type="slidenum">
              <a:rPr lang="nl-NL" smtClean="0"/>
              <a:t>‹nr.›</a:t>
            </a:fld>
            <a:endParaRPr lang="nl-NL"/>
          </a:p>
        </p:txBody>
      </p:sp>
    </p:spTree>
    <p:extLst>
      <p:ext uri="{BB962C8B-B14F-4D97-AF65-F5344CB8AC3E}">
        <p14:creationId xmlns:p14="http://schemas.microsoft.com/office/powerpoint/2010/main" val="173316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2EA95-93D1-4B52-52D2-D2285CFD56D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4A0A3B-2ED3-BB83-C041-5B46583E6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243047D-6861-7FF3-5292-4F939C3D1EF4}"/>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D4346C35-DB9E-D49A-9075-2F1E38E148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7401D4-F2B8-786B-88A4-201EBFC74A3A}"/>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57058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850B9-71CB-2AE4-7AA5-647A67A3A47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B8B859E-8C9C-0A05-DC3A-0A9DFBBF7D4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C558A9-8BBF-2A5B-D750-F4562CBCBDBD}"/>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5F3144D9-4277-9854-0597-F9C8F1FB7D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2E70FD-50B9-21F7-3296-50CD80EE5651}"/>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238202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EC385A0-32A9-3118-8BA1-3E7F038FC8A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DC1AF6-6C59-E9E2-FD3A-30382EA3D7A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49D46E-C037-E241-EBB4-9B0923650DB3}"/>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D3993421-B881-3093-BDD8-3A73CA4834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A28DD3-7FAC-C7FA-847B-1C6D9D6CE757}"/>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284236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14-9-2023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E7344-9D6F-4434-BB36-37713685FB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98A0D4-0D8E-2659-3052-797E83C1440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C8FA45-D6A7-37D9-4636-579C37670433}"/>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BC6F4256-39EE-7A36-828D-C131A2EBAB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F4D054-7A69-327F-F8CD-CF08A8D280ED}"/>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131616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1EFD2-143B-3609-F1B1-AAA52C8A23F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4C0FB3F-7693-935D-54E4-6EFE6DA13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EF9AA5-B866-9708-4363-2428632D9E0A}"/>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859083C1-F4B4-3AC2-F21C-1948F926BA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CCF5A8-CB6D-19C9-DC31-CE814ADD00C0}"/>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292826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1D2DD-B33C-1279-B759-A8DBA919B4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EC81B5-7274-A7F9-9C35-89FD1081EAE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B2171B-6D64-FEE1-CB04-36D42CDA7D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EE046CB-AF97-A432-3B76-29131EA5F68C}"/>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6" name="Tijdelijke aanduiding voor voettekst 5">
            <a:extLst>
              <a:ext uri="{FF2B5EF4-FFF2-40B4-BE49-F238E27FC236}">
                <a16:creationId xmlns:a16="http://schemas.microsoft.com/office/drawing/2014/main" id="{24DAF91D-AAAF-C504-EA4E-17668F00E4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99F11B-302F-C09F-BFFE-233218C1AF3B}"/>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96421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B8017-3080-8B7E-0912-1F8DFB04196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B13A2F1-2B38-FE2A-53C4-4A29E7378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9CA18FE-76AF-DDC4-1AD6-9E30D33B545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F650DB-C3D7-B1A6-6065-874C110E5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5ADDF8D-6372-4CBE-1934-2A89FCE37F1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9CD8065-05C0-3E7D-DEBA-C9311EB25C39}"/>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8" name="Tijdelijke aanduiding voor voettekst 7">
            <a:extLst>
              <a:ext uri="{FF2B5EF4-FFF2-40B4-BE49-F238E27FC236}">
                <a16:creationId xmlns:a16="http://schemas.microsoft.com/office/drawing/2014/main" id="{17ECA364-A5E6-D190-B106-B35BFE9827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419C78A-73C1-DAB0-8D3B-E0BA4B08BE90}"/>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31059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ABE05-09BF-2F7D-1BB0-D821041C0D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476330-0CE5-8883-AC51-AE6673EFD3DB}"/>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4" name="Tijdelijke aanduiding voor voettekst 3">
            <a:extLst>
              <a:ext uri="{FF2B5EF4-FFF2-40B4-BE49-F238E27FC236}">
                <a16:creationId xmlns:a16="http://schemas.microsoft.com/office/drawing/2014/main" id="{28BD37BC-FCB6-32B0-BC5B-BBE8F323312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79D53FF-B1FA-10DD-693A-2148F716FBDE}"/>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243823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EC2D65-550D-BF47-CB97-DD1BC7763EAF}"/>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3" name="Tijdelijke aanduiding voor voettekst 2">
            <a:extLst>
              <a:ext uri="{FF2B5EF4-FFF2-40B4-BE49-F238E27FC236}">
                <a16:creationId xmlns:a16="http://schemas.microsoft.com/office/drawing/2014/main" id="{2B3B806A-C272-1DC3-7BD4-D41D3E4D33C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61B64BB-89B7-1D3D-FBB5-7CA699ADF104}"/>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177914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D7417-BA98-465C-6A28-C2BA8FA89D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26D2ACF-AC80-1AC7-C27A-A0889A717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E10E9BD-2674-913C-0732-1C37C48CD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62E5F1-4974-A6B5-B9C9-C5BEF0E8F5EA}"/>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6" name="Tijdelijke aanduiding voor voettekst 5">
            <a:extLst>
              <a:ext uri="{FF2B5EF4-FFF2-40B4-BE49-F238E27FC236}">
                <a16:creationId xmlns:a16="http://schemas.microsoft.com/office/drawing/2014/main" id="{0C884C21-FCEE-421E-99B7-A05F5A87F9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C94501-08A5-5CEC-DA53-4302CD9DC5C8}"/>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155157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8E567-93C6-EE51-890C-A84111F6D4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157473F-18AE-016C-BD9A-DEBCBC46E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2E7BF85-ECF8-48A0-E327-8EBEDD04B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136427-EAF7-9253-E4FF-17314549366F}"/>
              </a:ext>
            </a:extLst>
          </p:cNvPr>
          <p:cNvSpPr>
            <a:spLocks noGrp="1"/>
          </p:cNvSpPr>
          <p:nvPr>
            <p:ph type="dt" sz="half" idx="10"/>
          </p:nvPr>
        </p:nvSpPr>
        <p:spPr/>
        <p:txBody>
          <a:bodyPr/>
          <a:lstStyle/>
          <a:p>
            <a:fld id="{11E24CAB-2DC7-47C9-B47B-F90A1DE0246E}" type="datetimeFigureOut">
              <a:rPr lang="nl-NL" smtClean="0"/>
              <a:t>14-9-2023</a:t>
            </a:fld>
            <a:endParaRPr lang="nl-NL"/>
          </a:p>
        </p:txBody>
      </p:sp>
      <p:sp>
        <p:nvSpPr>
          <p:cNvPr id="6" name="Tijdelijke aanduiding voor voettekst 5">
            <a:extLst>
              <a:ext uri="{FF2B5EF4-FFF2-40B4-BE49-F238E27FC236}">
                <a16:creationId xmlns:a16="http://schemas.microsoft.com/office/drawing/2014/main" id="{F619DD0B-9267-3CB6-C4C1-55BEF180EF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57FFBE-00A5-5E5D-5DBC-70D49091C9B7}"/>
              </a:ext>
            </a:extLst>
          </p:cNvPr>
          <p:cNvSpPr>
            <a:spLocks noGrp="1"/>
          </p:cNvSpPr>
          <p:nvPr>
            <p:ph type="sldNum" sz="quarter" idx="12"/>
          </p:nvPr>
        </p:nvSpPr>
        <p:spPr/>
        <p:txBody>
          <a:bodyPr/>
          <a:lstStyle/>
          <a:p>
            <a:fld id="{C51AD4C2-1283-43B7-9AFF-97B60A97DB18}" type="slidenum">
              <a:rPr lang="nl-NL" smtClean="0"/>
              <a:t>‹nr.›</a:t>
            </a:fld>
            <a:endParaRPr lang="nl-NL"/>
          </a:p>
        </p:txBody>
      </p:sp>
    </p:spTree>
    <p:extLst>
      <p:ext uri="{BB962C8B-B14F-4D97-AF65-F5344CB8AC3E}">
        <p14:creationId xmlns:p14="http://schemas.microsoft.com/office/powerpoint/2010/main" val="388930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B72AE0-7038-9F4F-80A4-F8F540118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2E4FC1-6942-26FE-95CB-45027537A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090DB6-85F9-C8D4-316E-A51AEBA60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24CAB-2DC7-47C9-B47B-F90A1DE0246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7EB8E70E-8D7D-80BF-C84C-9C151CEDA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8880CC3-8BA2-352D-0E42-BAF1375D4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AD4C2-1283-43B7-9AFF-97B60A97DB18}" type="slidenum">
              <a:rPr lang="nl-NL" smtClean="0"/>
              <a:t>‹nr.›</a:t>
            </a:fld>
            <a:endParaRPr lang="nl-NL"/>
          </a:p>
        </p:txBody>
      </p:sp>
    </p:spTree>
    <p:extLst>
      <p:ext uri="{BB962C8B-B14F-4D97-AF65-F5344CB8AC3E}">
        <p14:creationId xmlns:p14="http://schemas.microsoft.com/office/powerpoint/2010/main" val="354687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14-9-2023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ideo" Target="https://www.youtube.com/embed/S-BoqJex3is?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089081"/>
            <a:ext cx="8676000" cy="2397319"/>
          </a:xfrm>
        </p:spPr>
        <p:txBody>
          <a:bodyPr/>
          <a:lstStyle/>
          <a:p>
            <a:r>
              <a:rPr lang="nl-NL"/>
              <a:t>Het compliment, de kracht van het positieve </a:t>
            </a:r>
            <a:endParaRPr lang="nl-NL" dirty="0"/>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2F58-9119-4E8D-9869-D77125B88458}"/>
              </a:ext>
            </a:extLst>
          </p:cNvPr>
          <p:cNvSpPr>
            <a:spLocks noGrp="1"/>
          </p:cNvSpPr>
          <p:nvPr>
            <p:ph type="title"/>
          </p:nvPr>
        </p:nvSpPr>
        <p:spPr/>
        <p:txBody>
          <a:bodyPr/>
          <a:lstStyle/>
          <a:p>
            <a:r>
              <a:rPr lang="nl-NL" b="1" dirty="0">
                <a:solidFill>
                  <a:schemeClr val="accent6"/>
                </a:solidFill>
                <a:latin typeface="Arial" panose="020B0604020202020204" pitchFamily="34" charset="0"/>
              </a:rPr>
              <a:t>Wat kun je hier mee? </a:t>
            </a:r>
            <a:endParaRPr lang="nl-NL" dirty="0">
              <a:solidFill>
                <a:schemeClr val="accent6"/>
              </a:solidFill>
            </a:endParaRPr>
          </a:p>
        </p:txBody>
      </p:sp>
      <p:graphicFrame>
        <p:nvGraphicFramePr>
          <p:cNvPr id="3" name="Diagram 2">
            <a:extLst>
              <a:ext uri="{FF2B5EF4-FFF2-40B4-BE49-F238E27FC236}">
                <a16:creationId xmlns:a16="http://schemas.microsoft.com/office/drawing/2014/main" id="{DB6595C8-09D8-6A35-800C-97E831FCA234}"/>
              </a:ext>
            </a:extLst>
          </p:cNvPr>
          <p:cNvGraphicFramePr/>
          <p:nvPr>
            <p:extLst>
              <p:ext uri="{D42A27DB-BD31-4B8C-83A1-F6EECF244321}">
                <p14:modId xmlns:p14="http://schemas.microsoft.com/office/powerpoint/2010/main" val="2034834947"/>
              </p:ext>
            </p:extLst>
          </p:nvPr>
        </p:nvGraphicFramePr>
        <p:xfrm>
          <a:off x="954232" y="2018530"/>
          <a:ext cx="102835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2ED00C9B-F3B8-819E-7BA6-7AA2CCB4CC09}"/>
              </a:ext>
            </a:extLst>
          </p:cNvPr>
          <p:cNvSpPr txBox="1"/>
          <p:nvPr/>
        </p:nvSpPr>
        <p:spPr>
          <a:xfrm>
            <a:off x="3721677" y="1518516"/>
            <a:ext cx="5860473" cy="1631216"/>
          </a:xfrm>
          <a:prstGeom prst="rect">
            <a:avLst/>
          </a:prstGeom>
          <a:noFill/>
        </p:spPr>
        <p:txBody>
          <a:bodyPr wrap="square" rtlCol="0">
            <a:spAutoFit/>
          </a:bodyPr>
          <a:lstStyle/>
          <a:p>
            <a:r>
              <a:rPr lang="nl-NL" sz="2000" b="1" dirty="0"/>
              <a:t>Welke manier gebruik jij vaak?</a:t>
            </a:r>
          </a:p>
          <a:p>
            <a:r>
              <a:rPr lang="nl-NL" sz="2000" b="1" dirty="0"/>
              <a:t>Wat zou ook bij je passen? </a:t>
            </a:r>
          </a:p>
          <a:p>
            <a:endParaRPr lang="nl-NL" sz="2000" b="1" dirty="0"/>
          </a:p>
          <a:p>
            <a:endParaRPr lang="nl-NL" sz="2000" b="1" dirty="0"/>
          </a:p>
          <a:p>
            <a:r>
              <a:rPr lang="nl-NL" sz="2000" b="1" dirty="0"/>
              <a:t>Want: </a:t>
            </a:r>
          </a:p>
        </p:txBody>
      </p:sp>
      <p:sp>
        <p:nvSpPr>
          <p:cNvPr id="6" name="Tekstvak 5">
            <a:extLst>
              <a:ext uri="{FF2B5EF4-FFF2-40B4-BE49-F238E27FC236}">
                <a16:creationId xmlns:a16="http://schemas.microsoft.com/office/drawing/2014/main" id="{03B81B74-9640-A736-B775-01EDFA9C6AF4}"/>
              </a:ext>
            </a:extLst>
          </p:cNvPr>
          <p:cNvSpPr txBox="1"/>
          <p:nvPr/>
        </p:nvSpPr>
        <p:spPr>
          <a:xfrm>
            <a:off x="954232" y="1518516"/>
            <a:ext cx="2651413" cy="1477328"/>
          </a:xfrm>
          <a:prstGeom prst="rect">
            <a:avLst/>
          </a:prstGeom>
          <a:noFill/>
        </p:spPr>
        <p:txBody>
          <a:bodyPr wrap="square">
            <a:spAutoFit/>
          </a:bodyPr>
          <a:lstStyle/>
          <a:p>
            <a:pPr marL="285750" indent="-285750">
              <a:buFont typeface="Arial" panose="020B0604020202020204" pitchFamily="34" charset="0"/>
              <a:buChar char="•"/>
            </a:pPr>
            <a:r>
              <a:rPr lang="nl-NL" sz="1800" dirty="0">
                <a:solidFill>
                  <a:schemeClr val="accent6"/>
                </a:solidFill>
              </a:rPr>
              <a:t>doordrukken, </a:t>
            </a:r>
          </a:p>
          <a:p>
            <a:pPr marL="285750" indent="-285750">
              <a:buFont typeface="Arial" panose="020B0604020202020204" pitchFamily="34" charset="0"/>
              <a:buChar char="•"/>
            </a:pPr>
            <a:r>
              <a:rPr lang="nl-NL" sz="1800" dirty="0">
                <a:solidFill>
                  <a:schemeClr val="accent6"/>
                </a:solidFill>
              </a:rPr>
              <a:t>vermijden, </a:t>
            </a:r>
          </a:p>
          <a:p>
            <a:pPr marL="285750" indent="-285750">
              <a:buFont typeface="Arial" panose="020B0604020202020204" pitchFamily="34" charset="0"/>
              <a:buChar char="•"/>
            </a:pPr>
            <a:r>
              <a:rPr lang="nl-NL" sz="1800" dirty="0">
                <a:solidFill>
                  <a:schemeClr val="accent6"/>
                </a:solidFill>
              </a:rPr>
              <a:t>samenwerken, </a:t>
            </a:r>
          </a:p>
          <a:p>
            <a:pPr marL="285750" indent="-285750">
              <a:buFont typeface="Arial" panose="020B0604020202020204" pitchFamily="34" charset="0"/>
              <a:buChar char="•"/>
            </a:pPr>
            <a:r>
              <a:rPr lang="nl-NL" sz="1800" dirty="0">
                <a:solidFill>
                  <a:schemeClr val="accent6"/>
                </a:solidFill>
              </a:rPr>
              <a:t>toegeven </a:t>
            </a:r>
          </a:p>
          <a:p>
            <a:pPr marL="285750" indent="-285750">
              <a:buFont typeface="Arial" panose="020B0604020202020204" pitchFamily="34" charset="0"/>
              <a:buChar char="•"/>
            </a:pPr>
            <a:r>
              <a:rPr lang="nl-NL" sz="1800" dirty="0">
                <a:solidFill>
                  <a:schemeClr val="accent6"/>
                </a:solidFill>
              </a:rPr>
              <a:t>compromis sluiten </a:t>
            </a:r>
          </a:p>
        </p:txBody>
      </p:sp>
    </p:spTree>
    <p:extLst>
      <p:ext uri="{BB962C8B-B14F-4D97-AF65-F5344CB8AC3E}">
        <p14:creationId xmlns:p14="http://schemas.microsoft.com/office/powerpoint/2010/main" val="24637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1C60C07-B964-F5FA-F717-C98E830EB2F9}"/>
              </a:ext>
            </a:extLst>
          </p:cNvPr>
          <p:cNvSpPr txBox="1"/>
          <p:nvPr/>
        </p:nvSpPr>
        <p:spPr>
          <a:xfrm>
            <a:off x="1475510" y="2510244"/>
            <a:ext cx="8884227" cy="1569660"/>
          </a:xfrm>
          <a:prstGeom prst="rect">
            <a:avLst/>
          </a:prstGeom>
          <a:solidFill>
            <a:schemeClr val="accent6">
              <a:lumMod val="40000"/>
              <a:lumOff val="60000"/>
            </a:schemeClr>
          </a:solidFill>
        </p:spPr>
        <p:txBody>
          <a:bodyPr wrap="square" rtlCol="0">
            <a:spAutoFit/>
          </a:bodyPr>
          <a:lstStyle/>
          <a:p>
            <a:pPr algn="ctr"/>
            <a:r>
              <a:rPr lang="nl-NL" sz="2400" dirty="0">
                <a:latin typeface="Cascadia Mono SemiLight" panose="020B0609020000020004" pitchFamily="49" charset="0"/>
                <a:ea typeface="Cascadia Mono SemiLight" panose="020B0609020000020004" pitchFamily="49" charset="0"/>
                <a:cs typeface="Cascadia Mono SemiLight" panose="020B0609020000020004" pitchFamily="49" charset="0"/>
              </a:rPr>
              <a:t>Volgende week vrijdag zijn de groepsgesprekken over jullie samenwerking; dan komen jullie doelen maar ook de Belbin-rollen en jullie afspraken terug.  </a:t>
            </a:r>
          </a:p>
        </p:txBody>
      </p:sp>
    </p:spTree>
    <p:extLst>
      <p:ext uri="{BB962C8B-B14F-4D97-AF65-F5344CB8AC3E}">
        <p14:creationId xmlns:p14="http://schemas.microsoft.com/office/powerpoint/2010/main" val="6006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tekenfilm, illustratie, tekening, clipart&#10;&#10;Automatisch gegenereerde beschrijving">
            <a:extLst>
              <a:ext uri="{FF2B5EF4-FFF2-40B4-BE49-F238E27FC236}">
                <a16:creationId xmlns:a16="http://schemas.microsoft.com/office/drawing/2014/main" id="{606E1EE7-6AD7-AB9A-128C-97F5995B4E68}"/>
              </a:ext>
            </a:extLst>
          </p:cNvPr>
          <p:cNvPicPr>
            <a:picLocks noChangeAspect="1"/>
          </p:cNvPicPr>
          <p:nvPr/>
        </p:nvPicPr>
        <p:blipFill rotWithShape="1">
          <a:blip r:embed="rId2"/>
          <a:srcRect t="8280" b="13865"/>
          <a:stretch/>
        </p:blipFill>
        <p:spPr>
          <a:xfrm>
            <a:off x="20" y="10"/>
            <a:ext cx="12191980" cy="6857990"/>
          </a:xfrm>
          <a:prstGeom prst="rect">
            <a:avLst/>
          </a:prstGeom>
        </p:spPr>
      </p:pic>
      <p:sp>
        <p:nvSpPr>
          <p:cNvPr id="5" name="Titel 4">
            <a:extLst>
              <a:ext uri="{FF2B5EF4-FFF2-40B4-BE49-F238E27FC236}">
                <a16:creationId xmlns:a16="http://schemas.microsoft.com/office/drawing/2014/main" id="{4AB85C07-955A-CF14-C115-5D9B0743EFB2}"/>
              </a:ext>
            </a:extLst>
          </p:cNvPr>
          <p:cNvSpPr>
            <a:spLocks noGrp="1"/>
          </p:cNvSpPr>
          <p:nvPr>
            <p:ph type="ctrTitle"/>
          </p:nvPr>
        </p:nvSpPr>
        <p:spPr>
          <a:xfrm>
            <a:off x="502613" y="2985802"/>
            <a:ext cx="3414373" cy="886397"/>
          </a:xfrm>
          <a:solidFill>
            <a:schemeClr val="bg1">
              <a:alpha val="90000"/>
            </a:schemeClr>
          </a:solidFill>
          <a:ln w="127000" cap="sq" cmpd="thinThick">
            <a:solidFill>
              <a:schemeClr val="bg1"/>
            </a:solidFill>
          </a:ln>
        </p:spPr>
        <p:txBody>
          <a:bodyPr vert="horz" wrap="square" lIns="91440" tIns="45720" rIns="91440" bIns="45720" rtlCol="0" anchor="ctr">
            <a:normAutofit/>
          </a:bodyPr>
          <a:lstStyle/>
          <a:p>
            <a:r>
              <a:rPr lang="en-US" sz="2400">
                <a:solidFill>
                  <a:schemeClr val="tx1">
                    <a:lumMod val="75000"/>
                    <a:lumOff val="25000"/>
                  </a:schemeClr>
                </a:solidFill>
              </a:rPr>
              <a:t>Teamwork!</a:t>
            </a:r>
          </a:p>
        </p:txBody>
      </p:sp>
    </p:spTree>
    <p:extLst>
      <p:ext uri="{BB962C8B-B14F-4D97-AF65-F5344CB8AC3E}">
        <p14:creationId xmlns:p14="http://schemas.microsoft.com/office/powerpoint/2010/main" val="12380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2F58-9119-4E8D-9869-D77125B88458}"/>
              </a:ext>
            </a:extLst>
          </p:cNvPr>
          <p:cNvSpPr>
            <a:spLocks noGrp="1"/>
          </p:cNvSpPr>
          <p:nvPr>
            <p:ph type="title"/>
          </p:nvPr>
        </p:nvSpPr>
        <p:spPr/>
        <p:txBody>
          <a:bodyPr/>
          <a:lstStyle/>
          <a:p>
            <a:r>
              <a:rPr lang="nl-NL" b="1" i="0" dirty="0">
                <a:solidFill>
                  <a:schemeClr val="accent6"/>
                </a:solidFill>
                <a:effectLst/>
                <a:latin typeface="Arial" panose="020B0604020202020204" pitchFamily="34" charset="0"/>
              </a:rPr>
              <a:t>Succesvol samenwerken</a:t>
            </a:r>
            <a:endParaRPr lang="nl-NL" dirty="0">
              <a:solidFill>
                <a:schemeClr val="accent6"/>
              </a:solidFill>
            </a:endParaRPr>
          </a:p>
        </p:txBody>
      </p:sp>
      <p:sp>
        <p:nvSpPr>
          <p:cNvPr id="7" name="Tekstvak 6">
            <a:extLst>
              <a:ext uri="{FF2B5EF4-FFF2-40B4-BE49-F238E27FC236}">
                <a16:creationId xmlns:a16="http://schemas.microsoft.com/office/drawing/2014/main" id="{E73A9C1B-0AC5-3966-93BB-41A8FFF69277}"/>
              </a:ext>
            </a:extLst>
          </p:cNvPr>
          <p:cNvSpPr txBox="1"/>
          <p:nvPr/>
        </p:nvSpPr>
        <p:spPr>
          <a:xfrm>
            <a:off x="838200" y="1230861"/>
            <a:ext cx="10035021" cy="1323439"/>
          </a:xfrm>
          <a:prstGeom prst="rect">
            <a:avLst/>
          </a:prstGeom>
          <a:noFill/>
        </p:spPr>
        <p:txBody>
          <a:bodyPr wrap="square">
            <a:spAutoFit/>
          </a:bodyPr>
          <a:lstStyle/>
          <a:p>
            <a:r>
              <a:rPr lang="nl-NL" sz="2000" b="0" i="0" dirty="0">
                <a:effectLst/>
                <a:latin typeface="Arimo"/>
              </a:rPr>
              <a:t>In veel organisaties moeten collega’s met elkaar samenwerken. </a:t>
            </a:r>
            <a:r>
              <a:rPr lang="nl-NL" sz="2000" dirty="0">
                <a:latin typeface="Arimo"/>
              </a:rPr>
              <a:t>Jullie werken samen in een projectteam.</a:t>
            </a:r>
          </a:p>
          <a:p>
            <a:endParaRPr lang="nl-NL" sz="2000" dirty="0">
              <a:latin typeface="Arimo"/>
            </a:endParaRPr>
          </a:p>
          <a:p>
            <a:endParaRPr lang="nl-NL" sz="2000" dirty="0"/>
          </a:p>
        </p:txBody>
      </p:sp>
      <p:sp>
        <p:nvSpPr>
          <p:cNvPr id="9" name="Tekstvak 8">
            <a:extLst>
              <a:ext uri="{FF2B5EF4-FFF2-40B4-BE49-F238E27FC236}">
                <a16:creationId xmlns:a16="http://schemas.microsoft.com/office/drawing/2014/main" id="{4D8683D4-EC48-42C7-46CF-2ED8C0084016}"/>
              </a:ext>
            </a:extLst>
          </p:cNvPr>
          <p:cNvSpPr txBox="1"/>
          <p:nvPr/>
        </p:nvSpPr>
        <p:spPr>
          <a:xfrm>
            <a:off x="838200" y="2094473"/>
            <a:ext cx="6094268" cy="4062651"/>
          </a:xfrm>
          <a:prstGeom prst="rect">
            <a:avLst/>
          </a:prstGeom>
          <a:noFill/>
        </p:spPr>
        <p:txBody>
          <a:bodyPr wrap="square">
            <a:spAutoFit/>
          </a:bodyPr>
          <a:lstStyle/>
          <a:p>
            <a:r>
              <a:rPr lang="nl-NL" sz="2000" dirty="0"/>
              <a:t>Een aantal competenties zijn hiervoor belangrijk: </a:t>
            </a:r>
          </a:p>
          <a:p>
            <a:pPr marL="285750" indent="-285750">
              <a:buFont typeface="Arial" panose="020B0604020202020204" pitchFamily="34" charset="0"/>
              <a:buChar char="•"/>
            </a:pPr>
            <a:r>
              <a:rPr lang="nl-NL" sz="2000" dirty="0"/>
              <a:t>Motivatie</a:t>
            </a:r>
          </a:p>
          <a:p>
            <a:pPr marL="285750" indent="-285750">
              <a:buFont typeface="Arial" panose="020B0604020202020204" pitchFamily="34" charset="0"/>
              <a:buChar char="•"/>
            </a:pPr>
            <a:r>
              <a:rPr lang="nl-NL" sz="2000" dirty="0"/>
              <a:t>Hulpvaardigheid</a:t>
            </a:r>
          </a:p>
          <a:p>
            <a:pPr marL="285750" indent="-285750">
              <a:buFont typeface="Arial" panose="020B0604020202020204" pitchFamily="34" charset="0"/>
              <a:buChar char="•"/>
            </a:pPr>
            <a:r>
              <a:rPr lang="nl-NL" sz="2000" dirty="0"/>
              <a:t>Omgang</a:t>
            </a:r>
          </a:p>
          <a:p>
            <a:pPr marL="285750" indent="-285750">
              <a:buFont typeface="Arial" panose="020B0604020202020204" pitchFamily="34" charset="0"/>
              <a:buChar char="•"/>
            </a:pPr>
            <a:r>
              <a:rPr lang="nl-NL" sz="2000" dirty="0"/>
              <a:t>Verbondenheid</a:t>
            </a:r>
          </a:p>
          <a:p>
            <a:pPr marL="285750" indent="-285750">
              <a:buFont typeface="Arial" panose="020B0604020202020204" pitchFamily="34" charset="0"/>
              <a:buChar char="•"/>
            </a:pPr>
            <a:r>
              <a:rPr lang="nl-NL" sz="2000" dirty="0"/>
              <a:t>Geven en nemen</a:t>
            </a:r>
          </a:p>
          <a:p>
            <a:pPr marL="285750" indent="-285750">
              <a:buFont typeface="Arial" panose="020B0604020202020204" pitchFamily="34" charset="0"/>
              <a:buChar char="•"/>
            </a:pPr>
            <a:r>
              <a:rPr lang="nl-NL" sz="2000" dirty="0"/>
              <a:t>Assertiviteit</a:t>
            </a:r>
          </a:p>
          <a:p>
            <a:pPr marL="285750" indent="-285750">
              <a:buFont typeface="Arial" panose="020B0604020202020204" pitchFamily="34" charset="0"/>
              <a:buChar char="•"/>
            </a:pPr>
            <a:r>
              <a:rPr lang="nl-NL" sz="2000" dirty="0"/>
              <a:t>Overtuigingskracht</a:t>
            </a:r>
          </a:p>
          <a:p>
            <a:pPr marL="285750" indent="-285750">
              <a:buFont typeface="Arial" panose="020B0604020202020204" pitchFamily="34" charset="0"/>
              <a:buChar char="•"/>
            </a:pPr>
            <a:r>
              <a:rPr lang="nl-NL" sz="2000" dirty="0"/>
              <a:t>Verantwoordelijkheid</a:t>
            </a:r>
          </a:p>
          <a:p>
            <a:pPr marL="285750" indent="-285750">
              <a:buFont typeface="Arial" panose="020B0604020202020204" pitchFamily="34" charset="0"/>
              <a:buChar char="•"/>
            </a:pPr>
            <a:r>
              <a:rPr lang="nl-NL" sz="2000" dirty="0"/>
              <a:t>Flexibiliteit</a:t>
            </a:r>
          </a:p>
          <a:p>
            <a:pPr marL="285750" indent="-285750">
              <a:buFont typeface="Arial" panose="020B0604020202020204" pitchFamily="34" charset="0"/>
              <a:buChar char="•"/>
            </a:pPr>
            <a:r>
              <a:rPr lang="nl-NL" sz="2000" dirty="0"/>
              <a:t>Empathisch vermogen</a:t>
            </a:r>
          </a:p>
          <a:p>
            <a:pPr marL="285750" indent="-285750">
              <a:buFont typeface="Arial" panose="020B0604020202020204" pitchFamily="34" charset="0"/>
              <a:buChar char="•"/>
            </a:pPr>
            <a:r>
              <a:rPr lang="nl-NL" sz="2000" dirty="0"/>
              <a:t>Sensitiviteit</a:t>
            </a:r>
          </a:p>
          <a:p>
            <a:pPr marL="285750" indent="-285750">
              <a:buFont typeface="Arial" panose="020B0604020202020204" pitchFamily="34" charset="0"/>
              <a:buChar char="•"/>
            </a:pPr>
            <a:r>
              <a:rPr lang="nl-NL" sz="2000" dirty="0"/>
              <a:t>Luisteren.</a:t>
            </a:r>
          </a:p>
        </p:txBody>
      </p:sp>
      <p:sp>
        <p:nvSpPr>
          <p:cNvPr id="10" name="Rechthoek 9">
            <a:extLst>
              <a:ext uri="{FF2B5EF4-FFF2-40B4-BE49-F238E27FC236}">
                <a16:creationId xmlns:a16="http://schemas.microsoft.com/office/drawing/2014/main" id="{487371F4-0402-19BF-D657-78A843DBF169}"/>
              </a:ext>
            </a:extLst>
          </p:cNvPr>
          <p:cNvSpPr/>
          <p:nvPr/>
        </p:nvSpPr>
        <p:spPr>
          <a:xfrm>
            <a:off x="6783768" y="2784214"/>
            <a:ext cx="3884461" cy="646331"/>
          </a:xfrm>
          <a:prstGeom prst="rect">
            <a:avLst/>
          </a:prstGeom>
          <a:noFill/>
        </p:spPr>
        <p:txBody>
          <a:bodyPr wrap="none" lIns="91440" tIns="45720" rIns="91440" bIns="45720">
            <a:spAutoFit/>
          </a:bodyPr>
          <a:lstStyle/>
          <a:p>
            <a:pPr algn="ctr"/>
            <a:r>
              <a:rPr lang="nl-NL" sz="3600" b="0" cap="none" spc="0" dirty="0">
                <a:ln w="0"/>
                <a:solidFill>
                  <a:schemeClr val="accent1"/>
                </a:solidFill>
                <a:effectLst>
                  <a:outerShdw blurRad="38100" dist="25400" dir="5400000" algn="ctr" rotWithShape="0">
                    <a:srgbClr val="6E747A">
                      <a:alpha val="43000"/>
                    </a:srgbClr>
                  </a:outerShdw>
                </a:effectLst>
              </a:rPr>
              <a:t>Kwaliteiten inzetten</a:t>
            </a:r>
          </a:p>
        </p:txBody>
      </p:sp>
      <p:sp>
        <p:nvSpPr>
          <p:cNvPr id="11" name="Rechthoek 10">
            <a:extLst>
              <a:ext uri="{FF2B5EF4-FFF2-40B4-BE49-F238E27FC236}">
                <a16:creationId xmlns:a16="http://schemas.microsoft.com/office/drawing/2014/main" id="{D4FECFFE-42C3-3232-F37E-6891DA290EE8}"/>
              </a:ext>
            </a:extLst>
          </p:cNvPr>
          <p:cNvSpPr/>
          <p:nvPr/>
        </p:nvSpPr>
        <p:spPr>
          <a:xfrm>
            <a:off x="5538748" y="3506526"/>
            <a:ext cx="5334473" cy="584775"/>
          </a:xfrm>
          <a:prstGeom prst="rect">
            <a:avLst/>
          </a:prstGeom>
          <a:noFill/>
        </p:spPr>
        <p:txBody>
          <a:bodyPr wrap="none" lIns="91440" tIns="45720" rIns="91440" bIns="45720">
            <a:spAutoFit/>
          </a:bodyPr>
          <a:lstStyle/>
          <a:p>
            <a:pPr algn="ctr"/>
            <a:r>
              <a:rPr lang="nl-NL" sz="3200" b="1" cap="none" spc="0" dirty="0">
                <a:ln w="22225">
                  <a:solidFill>
                    <a:schemeClr val="accent2"/>
                  </a:solidFill>
                  <a:prstDash val="solid"/>
                </a:ln>
                <a:solidFill>
                  <a:schemeClr val="accent2">
                    <a:lumMod val="40000"/>
                    <a:lumOff val="60000"/>
                  </a:schemeClr>
                </a:solidFill>
                <a:effectLst/>
              </a:rPr>
              <a:t>Afspraken maken en nakomen</a:t>
            </a:r>
          </a:p>
        </p:txBody>
      </p:sp>
      <p:sp>
        <p:nvSpPr>
          <p:cNvPr id="12" name="Rechthoek 11">
            <a:extLst>
              <a:ext uri="{FF2B5EF4-FFF2-40B4-BE49-F238E27FC236}">
                <a16:creationId xmlns:a16="http://schemas.microsoft.com/office/drawing/2014/main" id="{2BFF4B78-7BCF-70C9-8271-F43D72BB7693}"/>
              </a:ext>
            </a:extLst>
          </p:cNvPr>
          <p:cNvSpPr/>
          <p:nvPr/>
        </p:nvSpPr>
        <p:spPr>
          <a:xfrm>
            <a:off x="5870633" y="4171920"/>
            <a:ext cx="5002588" cy="646331"/>
          </a:xfrm>
          <a:prstGeom prst="rect">
            <a:avLst/>
          </a:prstGeom>
          <a:noFill/>
        </p:spPr>
        <p:txBody>
          <a:bodyPr wrap="none" lIns="91440" tIns="45720" rIns="91440" bIns="45720">
            <a:spAutoFit/>
          </a:bodyPr>
          <a:lstStyle/>
          <a:p>
            <a:pPr algn="ctr"/>
            <a:r>
              <a:rPr lang="nl-NL" sz="3600" b="1" cap="none" spc="0" dirty="0">
                <a:ln w="6600">
                  <a:solidFill>
                    <a:schemeClr val="accent2"/>
                  </a:solidFill>
                  <a:prstDash val="solid"/>
                </a:ln>
                <a:solidFill>
                  <a:srgbClr val="FFFFFF"/>
                </a:solidFill>
                <a:effectLst>
                  <a:outerShdw dist="38100" dir="2700000" algn="tl" rotWithShape="0">
                    <a:schemeClr val="accent2"/>
                  </a:outerShdw>
                </a:effectLst>
              </a:rPr>
              <a:t>Elkaars Belbin rol kennen</a:t>
            </a:r>
          </a:p>
        </p:txBody>
      </p:sp>
    </p:spTree>
    <p:extLst>
      <p:ext uri="{BB962C8B-B14F-4D97-AF65-F5344CB8AC3E}">
        <p14:creationId xmlns:p14="http://schemas.microsoft.com/office/powerpoint/2010/main" val="14621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CEE26-DE3E-5B65-0197-4163472538AA}"/>
              </a:ext>
            </a:extLst>
          </p:cNvPr>
          <p:cNvSpPr>
            <a:spLocks noGrp="1"/>
          </p:cNvSpPr>
          <p:nvPr>
            <p:ph type="title"/>
          </p:nvPr>
        </p:nvSpPr>
        <p:spPr/>
        <p:txBody>
          <a:bodyPr/>
          <a:lstStyle/>
          <a:p>
            <a:r>
              <a:rPr lang="nl-NL" b="1" dirty="0">
                <a:solidFill>
                  <a:schemeClr val="accent6"/>
                </a:solidFill>
              </a:rPr>
              <a:t>Samenwerkingsovereenkomst!</a:t>
            </a:r>
          </a:p>
        </p:txBody>
      </p:sp>
      <p:sp>
        <p:nvSpPr>
          <p:cNvPr id="3" name="Tekstvak 2">
            <a:extLst>
              <a:ext uri="{FF2B5EF4-FFF2-40B4-BE49-F238E27FC236}">
                <a16:creationId xmlns:a16="http://schemas.microsoft.com/office/drawing/2014/main" id="{EDAA367D-41BD-5FF9-2449-61D2349B5C43}"/>
              </a:ext>
            </a:extLst>
          </p:cNvPr>
          <p:cNvSpPr txBox="1"/>
          <p:nvPr/>
        </p:nvSpPr>
        <p:spPr>
          <a:xfrm>
            <a:off x="955964" y="1613275"/>
            <a:ext cx="8572500" cy="3447098"/>
          </a:xfrm>
          <a:prstGeom prst="rect">
            <a:avLst/>
          </a:prstGeom>
          <a:noFill/>
        </p:spPr>
        <p:txBody>
          <a:bodyPr wrap="square" rtlCol="0">
            <a:spAutoFit/>
          </a:bodyPr>
          <a:lstStyle/>
          <a:p>
            <a:r>
              <a:rPr lang="nl-NL" sz="2000" dirty="0"/>
              <a:t>Opdracht </a:t>
            </a:r>
          </a:p>
          <a:p>
            <a:endParaRPr lang="nl-NL" sz="2000" dirty="0"/>
          </a:p>
          <a:p>
            <a:pPr marL="342900" indent="-342900">
              <a:buFont typeface="+mj-lt"/>
              <a:buAutoNum type="arabicPeriod"/>
            </a:pPr>
            <a:r>
              <a:rPr lang="nl-NL" sz="2000" dirty="0"/>
              <a:t>Welke van deze competenties wil jij leren, ontwikkelen, oefenen? </a:t>
            </a:r>
          </a:p>
          <a:p>
            <a:pPr marL="342900" indent="-342900">
              <a:buFont typeface="+mj-lt"/>
              <a:buAutoNum type="arabicPeriod"/>
            </a:pPr>
            <a:endParaRPr lang="nl-NL" sz="2000" dirty="0"/>
          </a:p>
          <a:p>
            <a:pPr marL="342900" indent="-342900">
              <a:buFont typeface="+mj-lt"/>
              <a:buAutoNum type="arabicPeriod"/>
            </a:pPr>
            <a:r>
              <a:rPr lang="nl-NL" sz="2000" dirty="0"/>
              <a:t>Kies er 2 of 3 uit. </a:t>
            </a:r>
          </a:p>
          <a:p>
            <a:pPr marL="342900" indent="-342900">
              <a:buFont typeface="+mj-lt"/>
              <a:buAutoNum type="arabicPeriod"/>
            </a:pPr>
            <a:endParaRPr lang="nl-NL" sz="2000" dirty="0"/>
          </a:p>
          <a:p>
            <a:pPr marL="342900" indent="-342900">
              <a:buFont typeface="+mj-lt"/>
              <a:buAutoNum type="arabicPeriod"/>
            </a:pPr>
            <a:r>
              <a:rPr lang="nl-NL" sz="2000" dirty="0"/>
              <a:t>In de samenwerkingsovereenkomst staat in de bijlage een hoofdstuk over leerdoelen.</a:t>
            </a:r>
          </a:p>
          <a:p>
            <a:pPr marL="342900" indent="-342900">
              <a:buFont typeface="+mj-lt"/>
              <a:buAutoNum type="arabicPeriod"/>
            </a:pPr>
            <a:endParaRPr lang="nl-NL" sz="2000" dirty="0"/>
          </a:p>
          <a:p>
            <a:pPr marL="342900" indent="-342900">
              <a:buFont typeface="+mj-lt"/>
              <a:buAutoNum type="arabicPeriod"/>
            </a:pPr>
            <a:r>
              <a:rPr lang="nl-NL" sz="2000" dirty="0"/>
              <a:t>Vul daar allemaal in wat je leerdoelen zijn. </a:t>
            </a:r>
          </a:p>
          <a:p>
            <a:endParaRPr lang="nl-NL" dirty="0"/>
          </a:p>
        </p:txBody>
      </p:sp>
      <p:sp>
        <p:nvSpPr>
          <p:cNvPr id="4" name="Tekstvak 3">
            <a:extLst>
              <a:ext uri="{FF2B5EF4-FFF2-40B4-BE49-F238E27FC236}">
                <a16:creationId xmlns:a16="http://schemas.microsoft.com/office/drawing/2014/main" id="{9C872E08-FDF6-5E4A-0948-911A6674CCC0}"/>
              </a:ext>
            </a:extLst>
          </p:cNvPr>
          <p:cNvSpPr txBox="1"/>
          <p:nvPr/>
        </p:nvSpPr>
        <p:spPr>
          <a:xfrm>
            <a:off x="955964" y="5244725"/>
            <a:ext cx="8884227" cy="646331"/>
          </a:xfrm>
          <a:prstGeom prst="rect">
            <a:avLst/>
          </a:prstGeom>
          <a:solidFill>
            <a:schemeClr val="accent6">
              <a:lumMod val="40000"/>
              <a:lumOff val="60000"/>
            </a:schemeClr>
          </a:solidFill>
        </p:spPr>
        <p:txBody>
          <a:bodyPr wrap="square" rtlCol="0">
            <a:spAutoFit/>
          </a:bodyPr>
          <a:lstStyle/>
          <a:p>
            <a:r>
              <a:rPr lang="nl-NL" dirty="0"/>
              <a:t>Volgende week vrijdag zijn de groepsgesprekken over jullie samenwerking; dan komen deze doelen maar ook de Belbin-rollen en jullie afspraken terug.  </a:t>
            </a:r>
          </a:p>
        </p:txBody>
      </p:sp>
    </p:spTree>
    <p:extLst>
      <p:ext uri="{BB962C8B-B14F-4D97-AF65-F5344CB8AC3E}">
        <p14:creationId xmlns:p14="http://schemas.microsoft.com/office/powerpoint/2010/main" val="16271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972FE-3613-8C7C-0E7F-074B425E04BA}"/>
              </a:ext>
            </a:extLst>
          </p:cNvPr>
          <p:cNvSpPr>
            <a:spLocks noGrp="1"/>
          </p:cNvSpPr>
          <p:nvPr>
            <p:ph type="title"/>
          </p:nvPr>
        </p:nvSpPr>
        <p:spPr/>
        <p:txBody>
          <a:bodyPr/>
          <a:lstStyle/>
          <a:p>
            <a:r>
              <a:rPr lang="nl-NL" b="1" dirty="0">
                <a:solidFill>
                  <a:schemeClr val="accent6"/>
                </a:solidFill>
              </a:rPr>
              <a:t>Samenwerken is soms lastig! </a:t>
            </a:r>
          </a:p>
        </p:txBody>
      </p:sp>
      <p:pic>
        <p:nvPicPr>
          <p:cNvPr id="3" name="Onlinemedia 2" title="Slechte samenwerking">
            <a:hlinkClick r:id="" action="ppaction://media"/>
            <a:extLst>
              <a:ext uri="{FF2B5EF4-FFF2-40B4-BE49-F238E27FC236}">
                <a16:creationId xmlns:a16="http://schemas.microsoft.com/office/drawing/2014/main" id="{1A6CD9E5-5873-AB3F-963F-13F9805733B3}"/>
              </a:ext>
            </a:extLst>
          </p:cNvPr>
          <p:cNvPicPr>
            <a:picLocks noRot="1" noChangeAspect="1"/>
          </p:cNvPicPr>
          <p:nvPr>
            <a:videoFile r:link="rId1"/>
          </p:nvPr>
        </p:nvPicPr>
        <p:blipFill>
          <a:blip r:embed="rId3"/>
          <a:stretch>
            <a:fillRect/>
          </a:stretch>
        </p:blipFill>
        <p:spPr>
          <a:xfrm>
            <a:off x="926662" y="1860332"/>
            <a:ext cx="6427509" cy="3631543"/>
          </a:xfrm>
          <a:prstGeom prst="rect">
            <a:avLst/>
          </a:prstGeom>
        </p:spPr>
      </p:pic>
    </p:spTree>
    <p:extLst>
      <p:ext uri="{BB962C8B-B14F-4D97-AF65-F5344CB8AC3E}">
        <p14:creationId xmlns:p14="http://schemas.microsoft.com/office/powerpoint/2010/main" val="36415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E8A24-BF14-3220-069F-A78D3DD53871}"/>
              </a:ext>
            </a:extLst>
          </p:cNvPr>
          <p:cNvSpPr>
            <a:spLocks noGrp="1"/>
          </p:cNvSpPr>
          <p:nvPr>
            <p:ph type="title"/>
          </p:nvPr>
        </p:nvSpPr>
        <p:spPr/>
        <p:txBody>
          <a:bodyPr/>
          <a:lstStyle/>
          <a:p>
            <a:r>
              <a:rPr lang="nl-NL" b="1" dirty="0">
                <a:solidFill>
                  <a:schemeClr val="accent6"/>
                </a:solidFill>
              </a:rPr>
              <a:t>Positieve benadering! </a:t>
            </a:r>
          </a:p>
        </p:txBody>
      </p:sp>
      <p:sp>
        <p:nvSpPr>
          <p:cNvPr id="4" name="Tekstvak 3">
            <a:extLst>
              <a:ext uri="{FF2B5EF4-FFF2-40B4-BE49-F238E27FC236}">
                <a16:creationId xmlns:a16="http://schemas.microsoft.com/office/drawing/2014/main" id="{A6EB5E54-6716-82BA-B86E-6EA407559C31}"/>
              </a:ext>
            </a:extLst>
          </p:cNvPr>
          <p:cNvSpPr txBox="1"/>
          <p:nvPr/>
        </p:nvSpPr>
        <p:spPr>
          <a:xfrm>
            <a:off x="5796216" y="1662927"/>
            <a:ext cx="5011046" cy="2554545"/>
          </a:xfrm>
          <a:prstGeom prst="rect">
            <a:avLst/>
          </a:prstGeom>
          <a:noFill/>
        </p:spPr>
        <p:txBody>
          <a:bodyPr wrap="square">
            <a:spAutoFit/>
          </a:bodyPr>
          <a:lstStyle/>
          <a:p>
            <a:r>
              <a:rPr lang="nl-NL" sz="2000" b="1" dirty="0">
                <a:solidFill>
                  <a:schemeClr val="accent6"/>
                </a:solidFill>
              </a:rPr>
              <a:t>Wat is het effect van een compliment?</a:t>
            </a:r>
          </a:p>
          <a:p>
            <a:r>
              <a:rPr lang="nl-NL" sz="2000" dirty="0"/>
              <a:t>Complimenten zorgen voor een positief gevoel, ze bevorderen de prestaties en maken leren gemakkelijker en leuker. Pas je het complimenteren vaker toe, dan kan het leiden tot een structurele verandering in jezelf en in je werkomgeving. Reden genoeg om het complimenteren vaker toe te passen.</a:t>
            </a:r>
          </a:p>
        </p:txBody>
      </p:sp>
      <p:sp>
        <p:nvSpPr>
          <p:cNvPr id="6" name="Tekstvak 5">
            <a:extLst>
              <a:ext uri="{FF2B5EF4-FFF2-40B4-BE49-F238E27FC236}">
                <a16:creationId xmlns:a16="http://schemas.microsoft.com/office/drawing/2014/main" id="{93AAE642-D103-75A0-C26C-CD07A0E7EAA8}"/>
              </a:ext>
            </a:extLst>
          </p:cNvPr>
          <p:cNvSpPr txBox="1"/>
          <p:nvPr/>
        </p:nvSpPr>
        <p:spPr>
          <a:xfrm>
            <a:off x="838200" y="1617116"/>
            <a:ext cx="3732486" cy="3785652"/>
          </a:xfrm>
          <a:prstGeom prst="rect">
            <a:avLst/>
          </a:prstGeom>
          <a:noFill/>
        </p:spPr>
        <p:txBody>
          <a:bodyPr wrap="square">
            <a:spAutoFit/>
          </a:bodyPr>
          <a:lstStyle/>
          <a:p>
            <a:r>
              <a:rPr lang="nl-NL" sz="2000" b="1" dirty="0">
                <a:solidFill>
                  <a:schemeClr val="accent6"/>
                </a:solidFill>
              </a:rPr>
              <a:t>Positieve psychologie </a:t>
            </a:r>
            <a:r>
              <a:rPr lang="nl-NL" sz="2000" dirty="0"/>
              <a:t>is een tak binnen de psychologie waarbij de focus ligt op waar je graag naar toe zou willen, in plaats van op de klachten en wat er minder goed gaat. Zoals de naam al verklapt richt de positieve psychologie zich op dingen die goed gaan of dingen die iemand kunnen helpen om te groeien. Hierbij kun je denken aan iemands positieve eigenschappen. </a:t>
            </a:r>
          </a:p>
        </p:txBody>
      </p:sp>
      <p:pic>
        <p:nvPicPr>
          <p:cNvPr id="7" name="Afbeelding 6">
            <a:extLst>
              <a:ext uri="{FF2B5EF4-FFF2-40B4-BE49-F238E27FC236}">
                <a16:creationId xmlns:a16="http://schemas.microsoft.com/office/drawing/2014/main" id="{123D9E70-915B-7953-8032-61E8F6FD5A0C}"/>
              </a:ext>
            </a:extLst>
          </p:cNvPr>
          <p:cNvPicPr>
            <a:picLocks noChangeAspect="1"/>
          </p:cNvPicPr>
          <p:nvPr/>
        </p:nvPicPr>
        <p:blipFill>
          <a:blip r:embed="rId2"/>
          <a:stretch>
            <a:fillRect/>
          </a:stretch>
        </p:blipFill>
        <p:spPr>
          <a:xfrm>
            <a:off x="5892989" y="4189710"/>
            <a:ext cx="3732486" cy="2426116"/>
          </a:xfrm>
          <a:prstGeom prst="rect">
            <a:avLst/>
          </a:prstGeom>
        </p:spPr>
      </p:pic>
    </p:spTree>
    <p:extLst>
      <p:ext uri="{BB962C8B-B14F-4D97-AF65-F5344CB8AC3E}">
        <p14:creationId xmlns:p14="http://schemas.microsoft.com/office/powerpoint/2010/main" val="30846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Afbeelding 1">
            <a:extLst>
              <a:ext uri="{FF2B5EF4-FFF2-40B4-BE49-F238E27FC236}">
                <a16:creationId xmlns:a16="http://schemas.microsoft.com/office/drawing/2014/main" id="{E9EE90A0-4D83-F91E-4BFB-B6713D05FF28}"/>
              </a:ext>
            </a:extLst>
          </p:cNvPr>
          <p:cNvPicPr>
            <a:picLocks noChangeAspect="1"/>
          </p:cNvPicPr>
          <p:nvPr/>
        </p:nvPicPr>
        <p:blipFill>
          <a:blip r:embed="rId2"/>
          <a:stretch>
            <a:fillRect/>
          </a:stretch>
        </p:blipFill>
        <p:spPr>
          <a:xfrm>
            <a:off x="2191571" y="1286934"/>
            <a:ext cx="7808860" cy="4105949"/>
          </a:xfrm>
          <a:prstGeom prst="rect">
            <a:avLst/>
          </a:prstGeom>
        </p:spPr>
      </p:pic>
      <p:sp>
        <p:nvSpPr>
          <p:cNvPr id="3" name="Tekstvak 2">
            <a:extLst>
              <a:ext uri="{FF2B5EF4-FFF2-40B4-BE49-F238E27FC236}">
                <a16:creationId xmlns:a16="http://schemas.microsoft.com/office/drawing/2014/main" id="{713C71C4-C539-27E7-6561-6CB9BEAB3A9E}"/>
              </a:ext>
            </a:extLst>
          </p:cNvPr>
          <p:cNvSpPr txBox="1"/>
          <p:nvPr/>
        </p:nvSpPr>
        <p:spPr>
          <a:xfrm>
            <a:off x="3247413" y="5573734"/>
            <a:ext cx="7961424" cy="400110"/>
          </a:xfrm>
          <a:prstGeom prst="rect">
            <a:avLst/>
          </a:prstGeom>
          <a:noFill/>
        </p:spPr>
        <p:txBody>
          <a:bodyPr wrap="square" rtlCol="0">
            <a:spAutoFit/>
          </a:bodyPr>
          <a:lstStyle/>
          <a:p>
            <a:r>
              <a:rPr lang="nl-NL" sz="2000" b="1" dirty="0"/>
              <a:t>Soms gaat het niet lekker of gaat het helemaal mis…..</a:t>
            </a:r>
          </a:p>
        </p:txBody>
      </p:sp>
    </p:spTree>
    <p:extLst>
      <p:ext uri="{BB962C8B-B14F-4D97-AF65-F5344CB8AC3E}">
        <p14:creationId xmlns:p14="http://schemas.microsoft.com/office/powerpoint/2010/main" val="25641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2F58-9119-4E8D-9869-D77125B88458}"/>
              </a:ext>
            </a:extLst>
          </p:cNvPr>
          <p:cNvSpPr>
            <a:spLocks noGrp="1"/>
          </p:cNvSpPr>
          <p:nvPr>
            <p:ph type="title"/>
          </p:nvPr>
        </p:nvSpPr>
        <p:spPr>
          <a:xfrm>
            <a:off x="838200" y="215858"/>
            <a:ext cx="10515600" cy="1325563"/>
          </a:xfrm>
        </p:spPr>
        <p:txBody>
          <a:bodyPr/>
          <a:lstStyle/>
          <a:p>
            <a:r>
              <a:rPr lang="nl-NL" b="1" i="0" dirty="0">
                <a:effectLst/>
                <a:latin typeface="Arial" panose="020B0604020202020204" pitchFamily="34" charset="0"/>
              </a:rPr>
              <a:t>Conflict mode instrument</a:t>
            </a:r>
            <a:endParaRPr lang="nl-NL" dirty="0"/>
          </a:p>
        </p:txBody>
      </p:sp>
      <p:pic>
        <p:nvPicPr>
          <p:cNvPr id="3" name="Afbeelding 2">
            <a:extLst>
              <a:ext uri="{FF2B5EF4-FFF2-40B4-BE49-F238E27FC236}">
                <a16:creationId xmlns:a16="http://schemas.microsoft.com/office/drawing/2014/main" id="{D81A3CB4-A567-4468-5476-FB271BDC274A}"/>
              </a:ext>
            </a:extLst>
          </p:cNvPr>
          <p:cNvPicPr>
            <a:picLocks noChangeAspect="1"/>
          </p:cNvPicPr>
          <p:nvPr/>
        </p:nvPicPr>
        <p:blipFill>
          <a:blip r:embed="rId2"/>
          <a:stretch>
            <a:fillRect/>
          </a:stretch>
        </p:blipFill>
        <p:spPr>
          <a:xfrm>
            <a:off x="3526307" y="1348326"/>
            <a:ext cx="5759374" cy="4321573"/>
          </a:xfrm>
          <a:prstGeom prst="rect">
            <a:avLst/>
          </a:prstGeom>
        </p:spPr>
      </p:pic>
      <p:sp>
        <p:nvSpPr>
          <p:cNvPr id="5" name="Tekstvak 4">
            <a:extLst>
              <a:ext uri="{FF2B5EF4-FFF2-40B4-BE49-F238E27FC236}">
                <a16:creationId xmlns:a16="http://schemas.microsoft.com/office/drawing/2014/main" id="{5833DF1D-AC3E-2311-F6B2-4C4FC41952F2}"/>
              </a:ext>
            </a:extLst>
          </p:cNvPr>
          <p:cNvSpPr txBox="1"/>
          <p:nvPr/>
        </p:nvSpPr>
        <p:spPr>
          <a:xfrm>
            <a:off x="940539" y="6075144"/>
            <a:ext cx="10930910" cy="646331"/>
          </a:xfrm>
          <a:prstGeom prst="rect">
            <a:avLst/>
          </a:prstGeom>
          <a:noFill/>
        </p:spPr>
        <p:txBody>
          <a:bodyPr wrap="square">
            <a:spAutoFit/>
          </a:bodyPr>
          <a:lstStyle/>
          <a:p>
            <a:r>
              <a:rPr lang="nl-NL" dirty="0"/>
              <a:t>Het conflict mode instrument van Kenneth W. Thomas </a:t>
            </a:r>
            <a:r>
              <a:rPr lang="nl-NL" dirty="0" err="1"/>
              <a:t>and</a:t>
            </a:r>
            <a:r>
              <a:rPr lang="nl-NL" dirty="0"/>
              <a:t> Ralph H. </a:t>
            </a:r>
            <a:r>
              <a:rPr lang="nl-NL" dirty="0" err="1"/>
              <a:t>Kilmann</a:t>
            </a:r>
            <a:r>
              <a:rPr lang="nl-NL" dirty="0"/>
              <a:t>, </a:t>
            </a:r>
          </a:p>
          <a:p>
            <a:r>
              <a:rPr lang="nl-NL" dirty="0"/>
              <a:t>beter bekend als het Thomas-</a:t>
            </a:r>
            <a:r>
              <a:rPr lang="nl-NL" dirty="0" err="1"/>
              <a:t>Kilmann</a:t>
            </a:r>
            <a:r>
              <a:rPr lang="nl-NL" dirty="0"/>
              <a:t> model.</a:t>
            </a:r>
          </a:p>
        </p:txBody>
      </p:sp>
    </p:spTree>
    <p:extLst>
      <p:ext uri="{BB962C8B-B14F-4D97-AF65-F5344CB8AC3E}">
        <p14:creationId xmlns:p14="http://schemas.microsoft.com/office/powerpoint/2010/main" val="378847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12A88-E767-5280-8E77-121B30731A43}"/>
              </a:ext>
            </a:extLst>
          </p:cNvPr>
          <p:cNvSpPr>
            <a:spLocks noGrp="1"/>
          </p:cNvSpPr>
          <p:nvPr>
            <p:ph type="title"/>
          </p:nvPr>
        </p:nvSpPr>
        <p:spPr>
          <a:xfrm>
            <a:off x="838200" y="203557"/>
            <a:ext cx="10515600" cy="1325563"/>
          </a:xfrm>
        </p:spPr>
        <p:txBody>
          <a:bodyPr/>
          <a:lstStyle/>
          <a:p>
            <a:r>
              <a:rPr lang="nl-NL" b="1" dirty="0">
                <a:solidFill>
                  <a:schemeClr val="accent6"/>
                </a:solidFill>
              </a:rPr>
              <a:t>Uitleg</a:t>
            </a:r>
          </a:p>
        </p:txBody>
      </p:sp>
      <p:sp>
        <p:nvSpPr>
          <p:cNvPr id="3" name="Tekstvak 2">
            <a:extLst>
              <a:ext uri="{FF2B5EF4-FFF2-40B4-BE49-F238E27FC236}">
                <a16:creationId xmlns:a16="http://schemas.microsoft.com/office/drawing/2014/main" id="{A1D07ECF-1CBE-AA72-C35A-064C50CD7163}"/>
              </a:ext>
            </a:extLst>
          </p:cNvPr>
          <p:cNvSpPr txBox="1"/>
          <p:nvPr/>
        </p:nvSpPr>
        <p:spPr>
          <a:xfrm>
            <a:off x="838200" y="1462088"/>
            <a:ext cx="9999518" cy="4985980"/>
          </a:xfrm>
          <a:prstGeom prst="rect">
            <a:avLst/>
          </a:prstGeom>
          <a:noFill/>
        </p:spPr>
        <p:txBody>
          <a:bodyPr wrap="square">
            <a:spAutoFit/>
          </a:bodyPr>
          <a:lstStyle/>
          <a:p>
            <a:r>
              <a:rPr lang="nl-NL" sz="2000" dirty="0"/>
              <a:t>Thomas en </a:t>
            </a:r>
            <a:r>
              <a:rPr lang="nl-NL" sz="2000" dirty="0" err="1"/>
              <a:t>Killman</a:t>
            </a:r>
            <a:r>
              <a:rPr lang="nl-NL" sz="2000" dirty="0"/>
              <a:t> gaan ervan uit dat het omgaan met conflicten (of beter tegenstrijdige belangen), altijd een spanningsveld oplevert tussen twee menselijke neigingen.</a:t>
            </a:r>
          </a:p>
          <a:p>
            <a:endParaRPr lang="nl-NL" sz="2000" dirty="0"/>
          </a:p>
          <a:p>
            <a:r>
              <a:rPr lang="nl-NL" sz="2000" dirty="0"/>
              <a:t>Aan de ene zijde assertiviteit: de wens om je (eigen) doelen door te drukken, de opdracht te realiseren. </a:t>
            </a:r>
          </a:p>
          <a:p>
            <a:endParaRPr lang="nl-NL" sz="2000" dirty="0"/>
          </a:p>
          <a:p>
            <a:r>
              <a:rPr lang="nl-NL" sz="2000" dirty="0"/>
              <a:t>Aan de andere kant de </a:t>
            </a:r>
            <a:r>
              <a:rPr lang="nl-NL" sz="2000" dirty="0" err="1"/>
              <a:t>coöperativiteit</a:t>
            </a:r>
            <a:r>
              <a:rPr lang="nl-NL" sz="2000" dirty="0"/>
              <a:t> wens om de relatie goed te houden, om het proces soepel te laten verlopen. </a:t>
            </a:r>
          </a:p>
          <a:p>
            <a:endParaRPr lang="nl-NL" sz="2000" dirty="0"/>
          </a:p>
          <a:p>
            <a:r>
              <a:rPr lang="nl-NL" sz="2000" dirty="0"/>
              <a:t>Dit spanningsveld hebben Thomas &amp; </a:t>
            </a:r>
            <a:r>
              <a:rPr lang="nl-NL" sz="2000" dirty="0" err="1"/>
              <a:t>Kilmann</a:t>
            </a:r>
            <a:r>
              <a:rPr lang="nl-NL" sz="2000" dirty="0"/>
              <a:t> in een assenmodel geplaatst waarmee zij vijf verschillende manieren karakteriseren om met tegenstrijdige belangen om te gaan: </a:t>
            </a:r>
          </a:p>
          <a:p>
            <a:pPr marL="285750" indent="-285750">
              <a:buFont typeface="Arial" panose="020B0604020202020204" pitchFamily="34" charset="0"/>
              <a:buChar char="•"/>
            </a:pPr>
            <a:r>
              <a:rPr lang="nl-NL" sz="2000" dirty="0">
                <a:solidFill>
                  <a:schemeClr val="accent6"/>
                </a:solidFill>
              </a:rPr>
              <a:t>doordrukken, </a:t>
            </a:r>
          </a:p>
          <a:p>
            <a:pPr marL="285750" indent="-285750">
              <a:buFont typeface="Arial" panose="020B0604020202020204" pitchFamily="34" charset="0"/>
              <a:buChar char="•"/>
            </a:pPr>
            <a:r>
              <a:rPr lang="nl-NL" sz="2000" dirty="0">
                <a:solidFill>
                  <a:schemeClr val="accent6"/>
                </a:solidFill>
              </a:rPr>
              <a:t>vermijden, </a:t>
            </a:r>
          </a:p>
          <a:p>
            <a:pPr marL="285750" indent="-285750">
              <a:buFont typeface="Arial" panose="020B0604020202020204" pitchFamily="34" charset="0"/>
              <a:buChar char="•"/>
            </a:pPr>
            <a:r>
              <a:rPr lang="nl-NL" sz="2000" dirty="0">
                <a:solidFill>
                  <a:schemeClr val="accent6"/>
                </a:solidFill>
              </a:rPr>
              <a:t>samenwerken, </a:t>
            </a:r>
          </a:p>
          <a:p>
            <a:pPr marL="285750" indent="-285750">
              <a:buFont typeface="Arial" panose="020B0604020202020204" pitchFamily="34" charset="0"/>
              <a:buChar char="•"/>
            </a:pPr>
            <a:r>
              <a:rPr lang="nl-NL" sz="2000" dirty="0">
                <a:solidFill>
                  <a:schemeClr val="accent6"/>
                </a:solidFill>
              </a:rPr>
              <a:t>toegeven </a:t>
            </a:r>
          </a:p>
          <a:p>
            <a:pPr marL="285750" indent="-285750">
              <a:buFont typeface="Arial" panose="020B0604020202020204" pitchFamily="34" charset="0"/>
              <a:buChar char="•"/>
            </a:pPr>
            <a:r>
              <a:rPr lang="nl-NL" sz="2000" dirty="0">
                <a:solidFill>
                  <a:schemeClr val="accent6"/>
                </a:solidFill>
              </a:rPr>
              <a:t>compromis sluiten </a:t>
            </a:r>
          </a:p>
        </p:txBody>
      </p:sp>
    </p:spTree>
    <p:extLst>
      <p:ext uri="{BB962C8B-B14F-4D97-AF65-F5344CB8AC3E}">
        <p14:creationId xmlns:p14="http://schemas.microsoft.com/office/powerpoint/2010/main" val="34725867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BFF26C3E-5E38-44D6-8A97-B5F1FE4D8C1A}"/>
</file>

<file path=customXml/itemProps2.xml><?xml version="1.0" encoding="utf-8"?>
<ds:datastoreItem xmlns:ds="http://schemas.openxmlformats.org/officeDocument/2006/customXml" ds:itemID="{1E265A3E-17B0-47CB-B621-0D26DC675558}"/>
</file>

<file path=customXml/itemProps3.xml><?xml version="1.0" encoding="utf-8"?>
<ds:datastoreItem xmlns:ds="http://schemas.openxmlformats.org/officeDocument/2006/customXml" ds:itemID="{82CCE8A2-E126-4047-98A5-318A6D65ACE2}"/>
</file>

<file path=docProps/app.xml><?xml version="1.0" encoding="utf-8"?>
<Properties xmlns="http://schemas.openxmlformats.org/officeDocument/2006/extended-properties" xmlns:vt="http://schemas.openxmlformats.org/officeDocument/2006/docPropsVTypes">
  <TotalTime>44</TotalTime>
  <Words>495</Words>
  <Application>Microsoft Office PowerPoint</Application>
  <PresentationFormat>Breedbeeld</PresentationFormat>
  <Paragraphs>74</Paragraphs>
  <Slides>11</Slides>
  <Notes>1</Notes>
  <HiddenSlides>0</HiddenSlides>
  <MMClips>1</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11</vt:i4>
      </vt:variant>
    </vt:vector>
  </HeadingPairs>
  <TitlesOfParts>
    <vt:vector size="20" baseType="lpstr">
      <vt:lpstr>Arial</vt:lpstr>
      <vt:lpstr>Arial Black</vt:lpstr>
      <vt:lpstr>Arimo</vt:lpstr>
      <vt:lpstr>Calibri</vt:lpstr>
      <vt:lpstr>Calibri Light</vt:lpstr>
      <vt:lpstr>Cascadia Mono SemiLight</vt:lpstr>
      <vt:lpstr>Kantoorthema</vt:lpstr>
      <vt:lpstr>Yuverta</vt:lpstr>
      <vt:lpstr>Kantoorthema</vt:lpstr>
      <vt:lpstr>Het compliment, de kracht van het positieve </vt:lpstr>
      <vt:lpstr>Teamwork!</vt:lpstr>
      <vt:lpstr>Succesvol samenwerken</vt:lpstr>
      <vt:lpstr>Samenwerkingsovereenkomst!</vt:lpstr>
      <vt:lpstr>Samenwerken is soms lastig! </vt:lpstr>
      <vt:lpstr>Positieve benadering! </vt:lpstr>
      <vt:lpstr>PowerPoint-presentatie</vt:lpstr>
      <vt:lpstr>Conflict mode instrument</vt:lpstr>
      <vt:lpstr>Uitleg</vt:lpstr>
      <vt:lpstr>Wat kun je hier mee?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compliment, de kracht van het positieve </dc:title>
  <dc:creator>Pascalle Cup</dc:creator>
  <cp:lastModifiedBy>Pascalle Cup</cp:lastModifiedBy>
  <cp:revision>2</cp:revision>
  <dcterms:created xsi:type="dcterms:W3CDTF">2023-09-14T18:18:31Z</dcterms:created>
  <dcterms:modified xsi:type="dcterms:W3CDTF">2023-09-14T19:03:31Z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